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56" r:id="rId5"/>
    <p:sldId id="271" r:id="rId6"/>
    <p:sldId id="322" r:id="rId7"/>
    <p:sldId id="284" r:id="rId8"/>
    <p:sldId id="285" r:id="rId9"/>
    <p:sldId id="281" r:id="rId10"/>
    <p:sldId id="323" r:id="rId11"/>
    <p:sldId id="286" r:id="rId12"/>
    <p:sldId id="311" r:id="rId13"/>
    <p:sldId id="287" r:id="rId14"/>
    <p:sldId id="312" r:id="rId15"/>
    <p:sldId id="325" r:id="rId16"/>
    <p:sldId id="324" r:id="rId17"/>
    <p:sldId id="313" r:id="rId18"/>
    <p:sldId id="314" r:id="rId19"/>
    <p:sldId id="315" r:id="rId20"/>
    <p:sldId id="316" r:id="rId21"/>
    <p:sldId id="326" r:id="rId22"/>
    <p:sldId id="328" r:id="rId23"/>
    <p:sldId id="329" r:id="rId24"/>
    <p:sldId id="330" r:id="rId25"/>
    <p:sldId id="331" r:id="rId26"/>
    <p:sldId id="332" r:id="rId27"/>
    <p:sldId id="288" r:id="rId28"/>
    <p:sldId id="289" r:id="rId29"/>
    <p:sldId id="301" r:id="rId30"/>
    <p:sldId id="300" r:id="rId31"/>
    <p:sldId id="299" r:id="rId32"/>
    <p:sldId id="298" r:id="rId33"/>
    <p:sldId id="294" r:id="rId34"/>
    <p:sldId id="296" r:id="rId35"/>
    <p:sldId id="295" r:id="rId36"/>
    <p:sldId id="297" r:id="rId37"/>
    <p:sldId id="302" r:id="rId38"/>
    <p:sldId id="303" r:id="rId39"/>
    <p:sldId id="304" r:id="rId40"/>
    <p:sldId id="306" r:id="rId41"/>
    <p:sldId id="308" r:id="rId42"/>
    <p:sldId id="309" r:id="rId43"/>
    <p:sldId id="310" r:id="rId4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내용" id="{B9B51309-D148-4332-87C2-07BE32FBCA3B}">
          <p14:sldIdLst>
            <p14:sldId id="271"/>
            <p14:sldId id="322"/>
            <p14:sldId id="284"/>
            <p14:sldId id="285"/>
            <p14:sldId id="281"/>
            <p14:sldId id="323"/>
            <p14:sldId id="286"/>
            <p14:sldId id="311"/>
            <p14:sldId id="287"/>
            <p14:sldId id="312"/>
            <p14:sldId id="325"/>
            <p14:sldId id="324"/>
            <p14:sldId id="313"/>
            <p14:sldId id="314"/>
            <p14:sldId id="315"/>
            <p14:sldId id="316"/>
            <p14:sldId id="326"/>
            <p14:sldId id="328"/>
            <p14:sldId id="329"/>
            <p14:sldId id="330"/>
            <p14:sldId id="331"/>
            <p14:sldId id="332"/>
            <p14:sldId id="288"/>
            <p14:sldId id="289"/>
            <p14:sldId id="301"/>
            <p14:sldId id="300"/>
            <p14:sldId id="299"/>
            <p14:sldId id="298"/>
            <p14:sldId id="294"/>
            <p14:sldId id="296"/>
            <p14:sldId id="295"/>
            <p14:sldId id="297"/>
            <p14:sldId id="302"/>
            <p14:sldId id="303"/>
            <p14:sldId id="304"/>
            <p14:sldId id="306"/>
            <p14:sldId id="308"/>
            <p14:sldId id="309"/>
            <p14:sldId id="310"/>
          </p14:sldIdLst>
        </p14:section>
        <p14:section name="자세한 정보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404040"/>
    <a:srgbClr val="FF9B45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B93E3-123B-4F57-BD22-94A862E41FB4}" v="277" dt="2020-05-30T13:43:55.932"/>
    <p1510:client id="{32C9A987-54C9-4796-89B4-D114F9389F74}" v="767" dt="2020-05-30T14:00:31.091"/>
    <p1510:client id="{44B61A16-80C4-4C14-8D21-B824968F4F59}" v="3101" dt="2020-05-30T20:17:03.083"/>
    <p1510:client id="{48575567-9BE4-4AAD-A641-682D4C76A7C8}" v="345" dt="2020-05-30T13:33:02.506"/>
    <p1510:client id="{A5DF35C1-4AA4-4107-B9A3-70E4E182DF6E}" v="680" dt="2020-05-30T15:04:26.430"/>
    <p1510:client id="{E3117AAC-F68E-456D-BFFB-38EC947334BC}" v="1399" dt="2020-05-30T14:36:59.512"/>
    <p1510:client id="{E56014E5-65C1-4735-8658-A685055EA054}" v="1505" dt="2020-05-30T19:05:43.228"/>
    <p1510:client id="{EDF3E67B-10E1-4875-8222-A64566BD8902}" v="75" dt="2020-06-01T00:23:08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>
        <p:scale>
          <a:sx n="100" d="100"/>
          <a:sy n="100" d="100"/>
        </p:scale>
        <p:origin x="-990" y="-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pPr rtl="0"/>
              <a:t>2020-05-31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pPr rtl="0"/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2020-05-31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pPr rtl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268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26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61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61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30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두 번째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세 번째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네 번째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BB724D-71E1-4DCA-86A7-3E42B461DE10}" type="datetime1">
              <a:rPr lang="ko-KR" altLang="en-US" smtClean="0"/>
              <a:pPr/>
              <a:t>2020-05-31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두 번째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세 번째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네 번째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4DCE5A-71AA-4BD9-B96E-5BE2121D3AB0}" type="datetime1">
              <a:rPr lang="ko-KR" altLang="en-US" smtClean="0"/>
              <a:pPr/>
              <a:t>2020-05-31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</a:rPr>
              <a:t>FoodMarket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855620" y="282552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전국 </a:t>
            </a:r>
            <a:r>
              <a:rPr lang="ko-KR" altLang="en-US" sz="2400" dirty="0" err="1">
                <a:solidFill>
                  <a:schemeClr val="bg1"/>
                </a:solidFill>
              </a:rPr>
              <a:t>푸드</a:t>
            </a:r>
            <a:r>
              <a:rPr lang="ko-KR" altLang="en-US" sz="2400" dirty="0">
                <a:solidFill>
                  <a:schemeClr val="bg1"/>
                </a:solidFill>
              </a:rPr>
              <a:t> 트럭들을 위한 웹 홈페이지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 rtl="0">
              <a:buNone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부제 2"/>
          <p:cNvSpPr txBox="1">
            <a:spLocks/>
          </p:cNvSpPr>
          <p:nvPr/>
        </p:nvSpPr>
        <p:spPr>
          <a:xfrm>
            <a:off x="1770020" y="5168675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송하림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고태민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김신우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45AC39-2C49-4FC3-83F3-5EB2BDDE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74" y="1761788"/>
            <a:ext cx="4625391" cy="21701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나의 후기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6B873C-4103-401B-B460-C5F571F41198}"/>
              </a:ext>
            </a:extLst>
          </p:cNvPr>
          <p:cNvGrpSpPr/>
          <p:nvPr/>
        </p:nvGrpSpPr>
        <p:grpSpPr>
          <a:xfrm>
            <a:off x="591036" y="1767109"/>
            <a:ext cx="9504564" cy="3944545"/>
            <a:chOff x="608965" y="1380489"/>
            <a:chExt cx="9504564" cy="3944545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E17A50A-AC27-4244-AA8A-101ED9BB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965" y="1380489"/>
              <a:ext cx="6183014" cy="394454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39B2AF-E141-440B-95FF-B6382FB64281}"/>
                </a:ext>
              </a:extLst>
            </p:cNvPr>
            <p:cNvSpPr/>
            <p:nvPr/>
          </p:nvSpPr>
          <p:spPr>
            <a:xfrm>
              <a:off x="5257800" y="2494280"/>
              <a:ext cx="767080" cy="20574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419E4B-26F7-4611-8361-BE4E99DBF2D6}"/>
                </a:ext>
              </a:extLst>
            </p:cNvPr>
            <p:cNvSpPr/>
            <p:nvPr/>
          </p:nvSpPr>
          <p:spPr>
            <a:xfrm>
              <a:off x="6198795" y="2350695"/>
              <a:ext cx="152400" cy="15632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텍스트 상자 16" descr="선택해 보세요">
              <a:extLst>
                <a:ext uri="{FF2B5EF4-FFF2-40B4-BE49-F238E27FC236}">
                  <a16:creationId xmlns:a16="http://schemas.microsoft.com/office/drawing/2014/main" id="{80D2800B-2A07-48DE-B4BF-A10FEEC6D647}"/>
                </a:ext>
              </a:extLst>
            </p:cNvPr>
            <p:cNvSpPr txBox="1"/>
            <p:nvPr/>
          </p:nvSpPr>
          <p:spPr>
            <a:xfrm>
              <a:off x="6309379" y="2313301"/>
              <a:ext cx="3804150" cy="329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rtl="0">
                <a:spcBef>
                  <a:spcPts val="0"/>
                </a:spcBef>
                <a:spcAft>
                  <a:spcPts val="200"/>
                </a:spcAft>
                <a:tabLst>
                  <a:tab pos="4931410" algn="l"/>
                </a:tabLst>
              </a:pPr>
              <a:r>
                <a:rPr lang="ko-KR" altLang="en-US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선택된 리뷰를 </a:t>
              </a:r>
              <a:r>
                <a:rPr lang="en-US" altLang="ko-KR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DB</a:t>
              </a:r>
              <a:r>
                <a:rPr lang="ko-KR" altLang="en-US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 삭제</a:t>
              </a:r>
              <a:r>
                <a:rPr lang="en-US" altLang="ko-KR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</a:t>
              </a:r>
              <a:r>
                <a:rPr lang="ko-KR" altLang="en-US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마이 리뷰 페이지를 갱신</a:t>
              </a:r>
            </a:p>
          </p:txBody>
        </p:sp>
        <p:sp>
          <p:nvSpPr>
            <p:cNvPr id="22" name="텍스트 상자 16" descr="선택해 보세요">
              <a:extLst>
                <a:ext uri="{FF2B5EF4-FFF2-40B4-BE49-F238E27FC236}">
                  <a16:creationId xmlns:a16="http://schemas.microsoft.com/office/drawing/2014/main" id="{2F2AEC7D-86DD-4ED8-AF4E-1B60F452140C}"/>
                </a:ext>
              </a:extLst>
            </p:cNvPr>
            <p:cNvSpPr txBox="1"/>
            <p:nvPr/>
          </p:nvSpPr>
          <p:spPr>
            <a:xfrm>
              <a:off x="5096581" y="2729987"/>
              <a:ext cx="1539240" cy="329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rtl="0">
                <a:spcBef>
                  <a:spcPts val="0"/>
                </a:spcBef>
                <a:spcAft>
                  <a:spcPts val="200"/>
                </a:spcAft>
                <a:tabLst>
                  <a:tab pos="4931410" algn="l"/>
                </a:tabLst>
              </a:pPr>
              <a:r>
                <a:rPr lang="ko-KR" altLang="en-US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수정하기 페이지로 이동</a:t>
              </a:r>
            </a:p>
          </p:txBody>
        </p:sp>
      </p:grp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구매자가 후기를 작성했을 경우와 안 했을 경우에 대한 페이지 구분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C8C40A-AC5E-490E-854E-0DBE02CE9481}"/>
              </a:ext>
            </a:extLst>
          </p:cNvPr>
          <p:cNvGrpSpPr/>
          <p:nvPr/>
        </p:nvGrpSpPr>
        <p:grpSpPr>
          <a:xfrm>
            <a:off x="6980374" y="4101059"/>
            <a:ext cx="4711041" cy="2200803"/>
            <a:chOff x="6980374" y="4101059"/>
            <a:chExt cx="4711041" cy="22008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6E4443-C1E3-4C7A-9D50-DBAAA7D6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6574" y="4101059"/>
              <a:ext cx="4634841" cy="1425857"/>
            </a:xfrm>
            <a:prstGeom prst="rect">
              <a:avLst/>
            </a:prstGeom>
          </p:spPr>
        </p:pic>
        <p:sp>
          <p:nvSpPr>
            <p:cNvPr id="14" name="텍스트 상자 16" descr="선택해 보세요">
              <a:extLst>
                <a:ext uri="{FF2B5EF4-FFF2-40B4-BE49-F238E27FC236}">
                  <a16:creationId xmlns:a16="http://schemas.microsoft.com/office/drawing/2014/main" id="{DE82242B-07E0-4A7C-8BFE-2CBD88D59151}"/>
                </a:ext>
              </a:extLst>
            </p:cNvPr>
            <p:cNvSpPr txBox="1"/>
            <p:nvPr/>
          </p:nvSpPr>
          <p:spPr>
            <a:xfrm>
              <a:off x="6980374" y="5589734"/>
              <a:ext cx="4544390" cy="71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REVIEW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,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ORDERED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, MENU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 조인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(1:1:1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연결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07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등록</a:t>
            </a:r>
            <a:r>
              <a:rPr lang="en-US" altLang="ko-KR" dirty="0">
                <a:cs typeface="Segoe UI Light" panose="020B0502040204020203" pitchFamily="34" charset="0"/>
              </a:rPr>
              <a:t>, </a:t>
            </a:r>
            <a:r>
              <a:rPr lang="ko-KR" altLang="en-US" dirty="0">
                <a:cs typeface="Segoe UI Light" panose="020B0502040204020203" pitchFamily="34" charset="0"/>
              </a:rPr>
              <a:t>수정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 등록 및 신청 페이지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251BBB-4AE2-4F68-B373-E2A2379867FA}"/>
              </a:ext>
            </a:extLst>
          </p:cNvPr>
          <p:cNvGrpSpPr/>
          <p:nvPr/>
        </p:nvGrpSpPr>
        <p:grpSpPr>
          <a:xfrm>
            <a:off x="579336" y="2024772"/>
            <a:ext cx="4876338" cy="4032548"/>
            <a:chOff x="6590620" y="2024772"/>
            <a:chExt cx="4876338" cy="403254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0E94CA-AC4F-4A0D-B4CE-2B45FA21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0620" y="2024772"/>
              <a:ext cx="2262678" cy="40325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D4BCEA-0B52-4D3B-BA9E-949DDBDA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8760" y="2024772"/>
              <a:ext cx="2338198" cy="4032548"/>
            </a:xfrm>
            <a:prstGeom prst="rect">
              <a:avLst/>
            </a:prstGeom>
          </p:spPr>
        </p:pic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AA3056-E6F7-4EC2-A4CE-8A820719410C}"/>
              </a:ext>
            </a:extLst>
          </p:cNvPr>
          <p:cNvSpPr/>
          <p:nvPr/>
        </p:nvSpPr>
        <p:spPr>
          <a:xfrm>
            <a:off x="5836920" y="2370886"/>
            <a:ext cx="144780" cy="104548"/>
          </a:xfrm>
          <a:prstGeom prst="rightArrow">
            <a:avLst/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B39546-2A7B-48DE-A5DD-BDE838A6A0AE}"/>
              </a:ext>
            </a:extLst>
          </p:cNvPr>
          <p:cNvGrpSpPr/>
          <p:nvPr/>
        </p:nvGrpSpPr>
        <p:grpSpPr>
          <a:xfrm>
            <a:off x="5731136" y="2024772"/>
            <a:ext cx="5637904" cy="1744291"/>
            <a:chOff x="5731136" y="2024772"/>
            <a:chExt cx="5637904" cy="1744291"/>
          </a:xfrm>
        </p:grpSpPr>
        <p:sp>
          <p:nvSpPr>
            <p:cNvPr id="15" name="텍스트 상자 16" descr="선택해 보세요">
              <a:extLst>
                <a:ext uri="{FF2B5EF4-FFF2-40B4-BE49-F238E27FC236}">
                  <a16:creationId xmlns:a16="http://schemas.microsoft.com/office/drawing/2014/main" id="{93C9DAA4-612E-4262-9874-BD7181241A3D}"/>
                </a:ext>
              </a:extLst>
            </p:cNvPr>
            <p:cNvSpPr txBox="1"/>
            <p:nvPr/>
          </p:nvSpPr>
          <p:spPr>
            <a:xfrm>
              <a:off x="5731136" y="2024772"/>
              <a:ext cx="5637904" cy="71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판매자 신청 성공 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MEMBER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테이블에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isFoodTruck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column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0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에서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로 변경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  기존의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memberVO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세션을 갱신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,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marketVO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세션 발급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marL="0" lvl="0" indent="0" rtl="0">
                <a:spcAft>
                  <a:spcPts val="600"/>
                </a:spcAft>
                <a:buNone/>
                <a:defRPr/>
              </a:pP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BCC304-E405-4C73-A912-F166269E2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6920" y="2632268"/>
              <a:ext cx="3382384" cy="113679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06E756-F016-4F9A-9900-8C3F9372E612}"/>
              </a:ext>
            </a:extLst>
          </p:cNvPr>
          <p:cNvGrpSpPr/>
          <p:nvPr/>
        </p:nvGrpSpPr>
        <p:grpSpPr>
          <a:xfrm>
            <a:off x="5731136" y="4376559"/>
            <a:ext cx="5637904" cy="1484502"/>
            <a:chOff x="5731136" y="4090958"/>
            <a:chExt cx="5637904" cy="1484502"/>
          </a:xfrm>
        </p:grpSpPr>
        <p:sp>
          <p:nvSpPr>
            <p:cNvPr id="18" name="텍스트 상자 16" descr="선택해 보세요">
              <a:extLst>
                <a:ext uri="{FF2B5EF4-FFF2-40B4-BE49-F238E27FC236}">
                  <a16:creationId xmlns:a16="http://schemas.microsoft.com/office/drawing/2014/main" id="{6CCDD53C-1D32-4203-938A-0BF49F4D253C}"/>
                </a:ext>
              </a:extLst>
            </p:cNvPr>
            <p:cNvSpPr txBox="1"/>
            <p:nvPr/>
          </p:nvSpPr>
          <p:spPr>
            <a:xfrm>
              <a:off x="5731136" y="4090958"/>
              <a:ext cx="5637904" cy="571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입력한 정보로 마켓 테이블 갱신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</a:t>
              </a:r>
              <a:r>
                <a:rPr lang="en-US" altLang="ko-KR" sz="105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thumbImg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이미지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에 </a:t>
              </a:r>
              <a:r>
                <a:rPr lang="en-US" altLang="ko-KR" sz="105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jdbcType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을 설정해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null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값이 들어오더라도 갱신이 가능하게 함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EEC073-9A0F-42D0-8AB3-B3EB0A235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920" y="4688878"/>
              <a:ext cx="4858703" cy="886582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CB958-6D11-426B-862B-A891E7AA7109}"/>
              </a:ext>
            </a:extLst>
          </p:cNvPr>
          <p:cNvSpPr/>
          <p:nvPr/>
        </p:nvSpPr>
        <p:spPr>
          <a:xfrm>
            <a:off x="707136" y="5248656"/>
            <a:ext cx="1990344" cy="207264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상자 16" descr="선택해 보세요">
            <a:extLst>
              <a:ext uri="{FF2B5EF4-FFF2-40B4-BE49-F238E27FC236}">
                <a16:creationId xmlns:a16="http://schemas.microsoft.com/office/drawing/2014/main" id="{83FD10EA-15AA-44D9-8248-B43658C4A0C0}"/>
              </a:ext>
            </a:extLst>
          </p:cNvPr>
          <p:cNvSpPr txBox="1"/>
          <p:nvPr/>
        </p:nvSpPr>
        <p:spPr>
          <a:xfrm>
            <a:off x="1927860" y="5022303"/>
            <a:ext cx="153924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 업로드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2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파일 업로드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리뷰에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해당하는 이미지를 저장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(HDD, DB)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444603-A658-46BC-B6A4-F8628F19F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27" y="1761788"/>
            <a:ext cx="4834753" cy="2468376"/>
          </a:xfrm>
          <a:prstGeom prst="rect">
            <a:avLst/>
          </a:prstGeom>
        </p:spPr>
      </p:pic>
      <p:pic>
        <p:nvPicPr>
          <p:cNvPr id="5" name="그림 4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F1BF94D2-A45B-4DAD-AECF-551418C17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0" y="1761788"/>
            <a:ext cx="5974607" cy="39935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AEB79F-AAD7-4603-90FD-0F6B12339E5F}"/>
              </a:ext>
            </a:extLst>
          </p:cNvPr>
          <p:cNvSpPr/>
          <p:nvPr/>
        </p:nvSpPr>
        <p:spPr>
          <a:xfrm>
            <a:off x="1225296" y="3401060"/>
            <a:ext cx="3035808" cy="146812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215EE4-BA0C-4C9A-9731-45133FD9A25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261104" y="2995976"/>
            <a:ext cx="2525323" cy="493984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6" descr="선택해 보세요">
            <a:extLst>
              <a:ext uri="{FF2B5EF4-FFF2-40B4-BE49-F238E27FC236}">
                <a16:creationId xmlns:a16="http://schemas.microsoft.com/office/drawing/2014/main" id="{024B1E0A-E60E-42AD-8F1F-6930E7C86A79}"/>
              </a:ext>
            </a:extLst>
          </p:cNvPr>
          <p:cNvSpPr txBox="1"/>
          <p:nvPr/>
        </p:nvSpPr>
        <p:spPr>
          <a:xfrm>
            <a:off x="5059528" y="3314245"/>
            <a:ext cx="1485899" cy="320441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 업로드</a:t>
            </a:r>
            <a:r>
              <a:rPr lang="en-US" altLang="ko-KR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HDD)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AC7BCE19-16D4-40E6-B1E2-EECA5F9C2421}"/>
              </a:ext>
            </a:extLst>
          </p:cNvPr>
          <p:cNvSpPr txBox="1"/>
          <p:nvPr/>
        </p:nvSpPr>
        <p:spPr>
          <a:xfrm>
            <a:off x="521207" y="5762413"/>
            <a:ext cx="3837433" cy="57120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Session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이용해서 파일의 실제 경로를 도출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FILEINFO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테이블에 값 저장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넘어온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MultipartFile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비어 있지 않은 경우에만 실행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텍스트 상자 16" descr="선택해 보세요">
            <a:extLst>
              <a:ext uri="{FF2B5EF4-FFF2-40B4-BE49-F238E27FC236}">
                <a16:creationId xmlns:a16="http://schemas.microsoft.com/office/drawing/2014/main" id="{2E234684-7B8C-43A3-9E2D-3726498A32F9}"/>
              </a:ext>
            </a:extLst>
          </p:cNvPr>
          <p:cNvSpPr txBox="1"/>
          <p:nvPr/>
        </p:nvSpPr>
        <p:spPr>
          <a:xfrm>
            <a:off x="6708647" y="4314664"/>
            <a:ext cx="4912533" cy="137747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실제 경로상에 디렉토리가 존재하는지 확인후 없으면 생성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UUID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이용해서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File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명을 생성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파일명이 겹치는 것을 방지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HDD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업로드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03AD0F-B600-4F7A-BF90-A3B9DEF969A3}"/>
              </a:ext>
            </a:extLst>
          </p:cNvPr>
          <p:cNvSpPr/>
          <p:nvPr/>
        </p:nvSpPr>
        <p:spPr>
          <a:xfrm>
            <a:off x="9093793" y="4592320"/>
            <a:ext cx="142240" cy="198120"/>
          </a:xfrm>
          <a:prstGeom prst="downArrow">
            <a:avLst/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47FE8CD-5423-40A5-B568-F03E3478AF4A}"/>
              </a:ext>
            </a:extLst>
          </p:cNvPr>
          <p:cNvSpPr/>
          <p:nvPr/>
        </p:nvSpPr>
        <p:spPr>
          <a:xfrm>
            <a:off x="9093793" y="5068096"/>
            <a:ext cx="142240" cy="198120"/>
          </a:xfrm>
          <a:prstGeom prst="downArrow">
            <a:avLst/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탈퇴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 등록 해제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마켓에 등록된 메뉴의 정보도 같이 정리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AA3056-E6F7-4EC2-A4CE-8A820719410C}"/>
              </a:ext>
            </a:extLst>
          </p:cNvPr>
          <p:cNvSpPr/>
          <p:nvPr/>
        </p:nvSpPr>
        <p:spPr>
          <a:xfrm>
            <a:off x="1256403" y="6148950"/>
            <a:ext cx="45179" cy="24227"/>
          </a:xfrm>
          <a:prstGeom prst="rightArrow">
            <a:avLst/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상자 16" descr="선택해 보세요">
            <a:extLst>
              <a:ext uri="{FF2B5EF4-FFF2-40B4-BE49-F238E27FC236}">
                <a16:creationId xmlns:a16="http://schemas.microsoft.com/office/drawing/2014/main" id="{93C9DAA4-612E-4262-9874-BD7181241A3D}"/>
              </a:ext>
            </a:extLst>
          </p:cNvPr>
          <p:cNvSpPr txBox="1"/>
          <p:nvPr/>
        </p:nvSpPr>
        <p:spPr>
          <a:xfrm>
            <a:off x="9304903" y="2089195"/>
            <a:ext cx="2316277" cy="82466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FA39A0-D6F3-499D-B7A1-26658F2F120B}"/>
              </a:ext>
            </a:extLst>
          </p:cNvPr>
          <p:cNvGrpSpPr/>
          <p:nvPr/>
        </p:nvGrpSpPr>
        <p:grpSpPr>
          <a:xfrm>
            <a:off x="1092993" y="1761788"/>
            <a:ext cx="9273644" cy="4411389"/>
            <a:chOff x="1661953" y="1761788"/>
            <a:chExt cx="9273644" cy="441138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CA20A6-D037-4A7F-AD9F-C52898EB87F1}"/>
                </a:ext>
              </a:extLst>
            </p:cNvPr>
            <p:cNvGrpSpPr/>
            <p:nvPr/>
          </p:nvGrpSpPr>
          <p:grpSpPr>
            <a:xfrm>
              <a:off x="5285580" y="1761788"/>
              <a:ext cx="5650017" cy="3545318"/>
              <a:chOff x="3450850" y="1761788"/>
              <a:chExt cx="5650017" cy="354531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377C8C-962D-49C1-A779-C4FD9D8B7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850" y="1761788"/>
                <a:ext cx="5650017" cy="354531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6ED5389-C552-4F7D-B7E2-14BBE2D881A4}"/>
                  </a:ext>
                </a:extLst>
              </p:cNvPr>
              <p:cNvSpPr/>
              <p:nvPr/>
            </p:nvSpPr>
            <p:spPr>
              <a:xfrm>
                <a:off x="3714750" y="3524250"/>
                <a:ext cx="3230880" cy="533400"/>
              </a:xfrm>
              <a:prstGeom prst="rect">
                <a:avLst/>
              </a:prstGeom>
              <a:noFill/>
              <a:ln w="28575">
                <a:solidFill>
                  <a:srgbClr val="DD46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5ADCC8B-71AB-4CEF-AD1D-86792D1AB495}"/>
                  </a:ext>
                </a:extLst>
              </p:cNvPr>
              <p:cNvSpPr/>
              <p:nvPr/>
            </p:nvSpPr>
            <p:spPr>
              <a:xfrm>
                <a:off x="3714750" y="2537460"/>
                <a:ext cx="4122420" cy="346710"/>
              </a:xfrm>
              <a:prstGeom prst="rect">
                <a:avLst/>
              </a:prstGeom>
              <a:noFill/>
              <a:ln w="28575">
                <a:solidFill>
                  <a:srgbClr val="DD46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텍스트 상자 16" descr="선택해 보세요">
                <a:extLst>
                  <a:ext uri="{FF2B5EF4-FFF2-40B4-BE49-F238E27FC236}">
                    <a16:creationId xmlns:a16="http://schemas.microsoft.com/office/drawing/2014/main" id="{BCC206F1-6D66-4D6F-8C51-2B34FB779172}"/>
                  </a:ext>
                </a:extLst>
              </p:cNvPr>
              <p:cNvSpPr txBox="1"/>
              <p:nvPr/>
            </p:nvSpPr>
            <p:spPr>
              <a:xfrm>
                <a:off x="6945630" y="2913855"/>
                <a:ext cx="1539240" cy="329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/>
                </a:ext>
              </a:extLst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ko-KR" altLang="en-US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마켓 </a:t>
                </a:r>
                <a:r>
                  <a:rPr lang="en-US" altLang="ko-KR" sz="1000" b="1" kern="1400" dirty="0" err="1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deleteAt</a:t>
                </a:r>
                <a:r>
                  <a:rPr lang="en-US" altLang="ko-KR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갱신</a:t>
                </a:r>
              </a:p>
            </p:txBody>
          </p:sp>
          <p:sp>
            <p:nvSpPr>
              <p:cNvPr id="23" name="텍스트 상자 16" descr="선택해 보세요">
                <a:extLst>
                  <a:ext uri="{FF2B5EF4-FFF2-40B4-BE49-F238E27FC236}">
                    <a16:creationId xmlns:a16="http://schemas.microsoft.com/office/drawing/2014/main" id="{44ADFFAB-0863-40A6-88D1-9BDCF320765E}"/>
                  </a:ext>
                </a:extLst>
              </p:cNvPr>
              <p:cNvSpPr txBox="1"/>
              <p:nvPr/>
            </p:nvSpPr>
            <p:spPr>
              <a:xfrm>
                <a:off x="6945630" y="3553935"/>
                <a:ext cx="1539240" cy="329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/>
                </a:ext>
              </a:extLst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ko-KR" altLang="en-US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마켓의 메뉴 리스트 조회 후</a:t>
                </a:r>
                <a:endParaRPr lang="en-US" altLang="ko-KR" sz="1000" b="1" kern="1400" dirty="0">
                  <a:solidFill>
                    <a:srgbClr val="D247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ko-KR" altLang="en-US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메뉴의 이미지를 </a:t>
                </a:r>
                <a:r>
                  <a:rPr lang="en-US" altLang="ko-KR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HDD</a:t>
                </a:r>
                <a:r>
                  <a:rPr lang="ko-KR" altLang="en-US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삭제</a:t>
                </a:r>
                <a:r>
                  <a:rPr lang="en-US" altLang="ko-KR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en-US" altLang="ko-KR" sz="1000" b="1" kern="1400" dirty="0" err="1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deleteAt</a:t>
                </a:r>
                <a:r>
                  <a:rPr lang="en-US" altLang="ko-KR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b="1" kern="1400" dirty="0">
                    <a:solidFill>
                      <a:srgbClr val="D2472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갱신</a:t>
                </a:r>
                <a:endParaRPr lang="en-US" altLang="ko-KR" sz="1000" b="1" kern="1400" dirty="0">
                  <a:solidFill>
                    <a:srgbClr val="D247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endParaRPr lang="ko-KR" altLang="en-US" sz="1000" b="1" kern="1400" dirty="0">
                  <a:solidFill>
                    <a:srgbClr val="D2472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A0C2EB-D809-4E6D-AB4C-5E3FF26E8449}"/>
                </a:ext>
              </a:extLst>
            </p:cNvPr>
            <p:cNvGrpSpPr/>
            <p:nvPr/>
          </p:nvGrpSpPr>
          <p:grpSpPr>
            <a:xfrm>
              <a:off x="1661953" y="1761788"/>
              <a:ext cx="3580678" cy="4411389"/>
              <a:chOff x="570820" y="1761788"/>
              <a:chExt cx="3580678" cy="44113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F16F564-7420-4BBF-A8CA-159B7CD5D23C}"/>
                  </a:ext>
                </a:extLst>
              </p:cNvPr>
              <p:cNvGrpSpPr/>
              <p:nvPr/>
            </p:nvGrpSpPr>
            <p:grpSpPr>
              <a:xfrm>
                <a:off x="570820" y="1761788"/>
                <a:ext cx="2557862" cy="4411389"/>
                <a:chOff x="694316" y="2024772"/>
                <a:chExt cx="2338198" cy="4032548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C2D4BCEA-0B52-4D3B-BA9E-949DDBDA6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316" y="2024772"/>
                  <a:ext cx="2338198" cy="4032548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A208E3C5-B7D3-48C0-B712-49F127AE8421}"/>
                    </a:ext>
                  </a:extLst>
                </p:cNvPr>
                <p:cNvSpPr/>
                <p:nvPr/>
              </p:nvSpPr>
              <p:spPr>
                <a:xfrm>
                  <a:off x="795020" y="5681980"/>
                  <a:ext cx="2059940" cy="203200"/>
                </a:xfrm>
                <a:prstGeom prst="rect">
                  <a:avLst/>
                </a:prstGeom>
                <a:noFill/>
                <a:ln w="28575">
                  <a:solidFill>
                    <a:srgbClr val="DD46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C9D9781-FC81-4DB2-9F49-099366F3DC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4612" y="4500270"/>
                <a:ext cx="1766886" cy="1262307"/>
              </a:xfrm>
              <a:prstGeom prst="straightConnector1">
                <a:avLst/>
              </a:prstGeom>
              <a:ln w="28575">
                <a:solidFill>
                  <a:srgbClr val="DD46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1080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메뉴 리스트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구매자가 메뉴를 등록했을 경우와 안 했을 경우에 대한 페이지 구분</a:t>
            </a:r>
          </a:p>
        </p:txBody>
      </p:sp>
      <p:pic>
        <p:nvPicPr>
          <p:cNvPr id="7" name="그림 6" descr="조류, 꽃이(가) 표시된 사진&#10;&#10;자동 생성된 설명">
            <a:extLst>
              <a:ext uri="{FF2B5EF4-FFF2-40B4-BE49-F238E27FC236}">
                <a16:creationId xmlns:a16="http://schemas.microsoft.com/office/drawing/2014/main" id="{3BF1D22E-849B-44A4-B55E-A5AA7773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44" y="1743372"/>
            <a:ext cx="4077380" cy="24781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FDAD6F-8760-49F7-9C8C-5CD8750D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0" y="1745933"/>
            <a:ext cx="5409101" cy="24755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37BA7C-3B04-4512-AF42-5CEBBA1C0CD4}"/>
              </a:ext>
            </a:extLst>
          </p:cNvPr>
          <p:cNvSpPr/>
          <p:nvPr/>
        </p:nvSpPr>
        <p:spPr>
          <a:xfrm>
            <a:off x="4979836" y="3569848"/>
            <a:ext cx="620053" cy="162047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상자 16" descr="선택해 보세요">
            <a:extLst>
              <a:ext uri="{FF2B5EF4-FFF2-40B4-BE49-F238E27FC236}">
                <a16:creationId xmlns:a16="http://schemas.microsoft.com/office/drawing/2014/main" id="{364D818D-F91D-4D96-B6EF-A694825C49F5}"/>
              </a:ext>
            </a:extLst>
          </p:cNvPr>
          <p:cNvSpPr txBox="1"/>
          <p:nvPr/>
        </p:nvSpPr>
        <p:spPr>
          <a:xfrm>
            <a:off x="4850589" y="3252380"/>
            <a:ext cx="153924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수정하기 페이지로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FF8B-ADCC-4826-A4E8-56E409E56CEB}"/>
              </a:ext>
            </a:extLst>
          </p:cNvPr>
          <p:cNvSpPr/>
          <p:nvPr/>
        </p:nvSpPr>
        <p:spPr>
          <a:xfrm>
            <a:off x="5648325" y="1843984"/>
            <a:ext cx="194309" cy="180788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상자 16" descr="선택해 보세요">
            <a:extLst>
              <a:ext uri="{FF2B5EF4-FFF2-40B4-BE49-F238E27FC236}">
                <a16:creationId xmlns:a16="http://schemas.microsoft.com/office/drawing/2014/main" id="{22D60031-DAE6-4FDF-8135-4C91FDF99556}"/>
              </a:ext>
            </a:extLst>
          </p:cNvPr>
          <p:cNvSpPr txBox="1"/>
          <p:nvPr/>
        </p:nvSpPr>
        <p:spPr>
          <a:xfrm>
            <a:off x="5417821" y="1578380"/>
            <a:ext cx="153924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메뉴 추가 페이지로 이동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05C544-CD39-43C8-8933-2CC69529DB14}"/>
              </a:ext>
            </a:extLst>
          </p:cNvPr>
          <p:cNvSpPr/>
          <p:nvPr/>
        </p:nvSpPr>
        <p:spPr>
          <a:xfrm>
            <a:off x="4985551" y="3809560"/>
            <a:ext cx="620053" cy="162047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2703B0-B7AD-4222-9969-D2AAB71CC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479" y="4444724"/>
            <a:ext cx="5247774" cy="9163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E3DD06-E782-4AE3-9C81-7C23D243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20" y="4444724"/>
            <a:ext cx="5029069" cy="1829287"/>
          </a:xfrm>
          <a:prstGeom prst="rect">
            <a:avLst/>
          </a:prstGeom>
        </p:spPr>
      </p:pic>
      <p:sp>
        <p:nvSpPr>
          <p:cNvPr id="19" name="텍스트 상자 16" descr="선택해 보세요">
            <a:extLst>
              <a:ext uri="{FF2B5EF4-FFF2-40B4-BE49-F238E27FC236}">
                <a16:creationId xmlns:a16="http://schemas.microsoft.com/office/drawing/2014/main" id="{0DE29A0F-571D-42CF-90D9-1D2885A900EF}"/>
              </a:ext>
            </a:extLst>
          </p:cNvPr>
          <p:cNvSpPr txBox="1"/>
          <p:nvPr/>
        </p:nvSpPr>
        <p:spPr>
          <a:xfrm>
            <a:off x="4884284" y="3992256"/>
            <a:ext cx="3518936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altLang="ko-KR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MENU</a:t>
            </a: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테이블의 </a:t>
            </a:r>
            <a:r>
              <a:rPr lang="en-US" altLang="ko-KR" sz="1000" b="1" kern="1400" dirty="0" err="1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deleteAt</a:t>
            </a:r>
            <a:r>
              <a:rPr lang="en-US" altLang="ko-KR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column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삭제된 시간의 </a:t>
            </a:r>
            <a:r>
              <a:rPr lang="en-US" altLang="ko-KR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삽입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텍스트 상자 16" descr="선택해 보세요">
            <a:extLst>
              <a:ext uri="{FF2B5EF4-FFF2-40B4-BE49-F238E27FC236}">
                <a16:creationId xmlns:a16="http://schemas.microsoft.com/office/drawing/2014/main" id="{47837F0D-A8A1-45B7-A272-F38121AA4B1E}"/>
              </a:ext>
            </a:extLst>
          </p:cNvPr>
          <p:cNvSpPr txBox="1"/>
          <p:nvPr/>
        </p:nvSpPr>
        <p:spPr>
          <a:xfrm>
            <a:off x="5648325" y="5790507"/>
            <a:ext cx="5637904" cy="57120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CATEGORY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MENU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 조인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(1: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 연결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CATEGORY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테이블의 값이 복수로 오기 때문에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collection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사용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EA7931-994D-4919-9210-3DF44452DC4B}"/>
              </a:ext>
            </a:extLst>
          </p:cNvPr>
          <p:cNvSpPr/>
          <p:nvPr/>
        </p:nvSpPr>
        <p:spPr>
          <a:xfrm>
            <a:off x="822960" y="5666256"/>
            <a:ext cx="4678680" cy="429744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리뷰 목록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판매자의 마켓 앞으로 등록된 리뷰 목록들 출력</a:t>
            </a:r>
          </a:p>
        </p:txBody>
      </p:sp>
      <p:pic>
        <p:nvPicPr>
          <p:cNvPr id="5" name="그림 4" descr="조류, 꽃이(가) 표시된 사진&#10;&#10;자동 생성된 설명">
            <a:extLst>
              <a:ext uri="{FF2B5EF4-FFF2-40B4-BE49-F238E27FC236}">
                <a16:creationId xmlns:a16="http://schemas.microsoft.com/office/drawing/2014/main" id="{897D299E-310F-4545-A481-F1FD5C78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04593"/>
            <a:ext cx="5161587" cy="298914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47E63C8-3377-4072-8417-E56F946450A3}"/>
              </a:ext>
            </a:extLst>
          </p:cNvPr>
          <p:cNvGrpSpPr/>
          <p:nvPr/>
        </p:nvGrpSpPr>
        <p:grpSpPr>
          <a:xfrm>
            <a:off x="646579" y="1704594"/>
            <a:ext cx="5010150" cy="4705350"/>
            <a:chOff x="646579" y="1704594"/>
            <a:chExt cx="5010150" cy="47053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2935CF-863D-4D84-9C7D-2AECD997E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79" y="1704594"/>
              <a:ext cx="5010150" cy="2989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EBE188-DF30-41F9-9104-8EAE70D1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580" y="4845789"/>
              <a:ext cx="4624668" cy="1564155"/>
            </a:xfrm>
            <a:prstGeom prst="rect">
              <a:avLst/>
            </a:prstGeom>
          </p:spPr>
        </p:pic>
      </p:grpSp>
      <p:sp>
        <p:nvSpPr>
          <p:cNvPr id="10" name="텍스트 상자 16" descr="선택해 보세요">
            <a:extLst>
              <a:ext uri="{FF2B5EF4-FFF2-40B4-BE49-F238E27FC236}">
                <a16:creationId xmlns:a16="http://schemas.microsoft.com/office/drawing/2014/main" id="{6288A12A-E0B9-4D59-B880-E8F8E104FC1C}"/>
              </a:ext>
            </a:extLst>
          </p:cNvPr>
          <p:cNvSpPr txBox="1"/>
          <p:nvPr/>
        </p:nvSpPr>
        <p:spPr>
          <a:xfrm>
            <a:off x="5317267" y="6124343"/>
            <a:ext cx="5637904" cy="57120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ORDERED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REVIEW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MEMBER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 조인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(1:1:1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82462-92F1-453D-83D4-02E0E1A38B20}"/>
              </a:ext>
            </a:extLst>
          </p:cNvPr>
          <p:cNvSpPr/>
          <p:nvPr/>
        </p:nvSpPr>
        <p:spPr>
          <a:xfrm>
            <a:off x="4851400" y="2438400"/>
            <a:ext cx="533400" cy="57912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FC269-94AB-4C0E-BA1E-1AF4135BFEE2}"/>
              </a:ext>
            </a:extLst>
          </p:cNvPr>
          <p:cNvSpPr/>
          <p:nvPr/>
        </p:nvSpPr>
        <p:spPr>
          <a:xfrm>
            <a:off x="4897120" y="3876040"/>
            <a:ext cx="447040" cy="22860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C8D71D23-FB6A-4E52-964A-40F21838E4BA}"/>
              </a:ext>
            </a:extLst>
          </p:cNvPr>
          <p:cNvSpPr txBox="1"/>
          <p:nvPr/>
        </p:nvSpPr>
        <p:spPr>
          <a:xfrm>
            <a:off x="4728669" y="4128128"/>
            <a:ext cx="153924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답글작성</a:t>
            </a: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페이지로 이동</a:t>
            </a:r>
          </a:p>
        </p:txBody>
      </p:sp>
      <p:sp>
        <p:nvSpPr>
          <p:cNvPr id="14" name="텍스트 상자 16" descr="선택해 보세요">
            <a:extLst>
              <a:ext uri="{FF2B5EF4-FFF2-40B4-BE49-F238E27FC236}">
                <a16:creationId xmlns:a16="http://schemas.microsoft.com/office/drawing/2014/main" id="{2FE52159-5F52-4189-A231-28DF40CC1BCF}"/>
              </a:ext>
            </a:extLst>
          </p:cNvPr>
          <p:cNvSpPr txBox="1"/>
          <p:nvPr/>
        </p:nvSpPr>
        <p:spPr>
          <a:xfrm>
            <a:off x="4728669" y="3052259"/>
            <a:ext cx="153924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답글 작성 시 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변경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답글 작성</a:t>
            </a:r>
            <a:r>
              <a:rPr lang="en-US" altLang="ko-KR" dirty="0">
                <a:cs typeface="Segoe UI Light" panose="020B0502040204020203" pitchFamily="34" charset="0"/>
              </a:rPr>
              <a:t>,</a:t>
            </a:r>
            <a:r>
              <a:rPr lang="ko-KR" altLang="en-US" dirty="0">
                <a:cs typeface="Segoe UI Light" panose="020B0502040204020203" pitchFamily="34" charset="0"/>
              </a:rPr>
              <a:t> 수정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답글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3FB980-CF97-483A-A7D2-32F6828C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0" y="1661233"/>
            <a:ext cx="3368634" cy="2263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3412EB-1EBB-407E-9EF6-98676452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0" y="4064926"/>
            <a:ext cx="3334398" cy="2345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D62419-ADF7-49F1-8657-72F472EA3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544" y="1661233"/>
            <a:ext cx="5608653" cy="8620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31D838-45DA-42D7-86F8-2BB5D3C52BBD}"/>
              </a:ext>
            </a:extLst>
          </p:cNvPr>
          <p:cNvSpPr/>
          <p:nvPr/>
        </p:nvSpPr>
        <p:spPr>
          <a:xfrm>
            <a:off x="2238376" y="3549015"/>
            <a:ext cx="859154" cy="17906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9489AD93-7985-485A-A5BE-0EBDBCCF6E02}"/>
              </a:ext>
            </a:extLst>
          </p:cNvPr>
          <p:cNvSpPr txBox="1"/>
          <p:nvPr/>
        </p:nvSpPr>
        <p:spPr>
          <a:xfrm>
            <a:off x="4426355" y="2601880"/>
            <a:ext cx="5637904" cy="1073706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작성한 글 목록을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REVIEW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테이블에 저장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Ref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부모의 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boardNum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Step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답글의 그룹을 묶는데 사용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Depth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들여쓰기 여부 결정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F8D5C6-0544-4536-8A1C-DDBFD7BB7F8E}"/>
              </a:ext>
            </a:extLst>
          </p:cNvPr>
          <p:cNvGrpSpPr/>
          <p:nvPr/>
        </p:nvGrpSpPr>
        <p:grpSpPr>
          <a:xfrm>
            <a:off x="4377798" y="3429000"/>
            <a:ext cx="6625482" cy="1411262"/>
            <a:chOff x="4377798" y="3638549"/>
            <a:chExt cx="6625482" cy="14112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0D11AB-3935-498D-BE55-591C2F8703C8}"/>
                </a:ext>
              </a:extLst>
            </p:cNvPr>
            <p:cNvGrpSpPr/>
            <p:nvPr/>
          </p:nvGrpSpPr>
          <p:grpSpPr>
            <a:xfrm>
              <a:off x="4377798" y="4064926"/>
              <a:ext cx="6625482" cy="984885"/>
              <a:chOff x="4377798" y="3990975"/>
              <a:chExt cx="6625482" cy="9848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DDB6AC6-7C32-4E1D-BDD7-186DDB26B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5544" y="3990975"/>
                <a:ext cx="4911596" cy="579668"/>
              </a:xfrm>
              <a:prstGeom prst="rect">
                <a:avLst/>
              </a:prstGeom>
            </p:spPr>
          </p:pic>
          <p:sp>
            <p:nvSpPr>
              <p:cNvPr id="14" name="텍스트 상자 16" descr="선택해 보세요">
                <a:extLst>
                  <a:ext uri="{FF2B5EF4-FFF2-40B4-BE49-F238E27FC236}">
                    <a16:creationId xmlns:a16="http://schemas.microsoft.com/office/drawing/2014/main" id="{3E584E11-4758-463D-94A6-2B5DC4423DE1}"/>
                  </a:ext>
                </a:extLst>
              </p:cNvPr>
              <p:cNvSpPr txBox="1"/>
              <p:nvPr/>
            </p:nvSpPr>
            <p:spPr>
              <a:xfrm>
                <a:off x="4377798" y="4659914"/>
                <a:ext cx="6625482" cy="315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/>
                </a:ext>
              </a:extLst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0" indent="0" rtl="0">
                  <a:spcAft>
                    <a:spcPts val="600"/>
                  </a:spcAft>
                  <a:buNone/>
                  <a:defRPr/>
                </a:pPr>
                <a:r>
                  <a:rPr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구매자가 답글을 등록 후 구매자의 </a:t>
                </a:r>
                <a:r>
                  <a:rPr lang="en-US" altLang="ko-KR" sz="1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isReply</a:t>
                </a:r>
                <a:r>
                  <a:rPr lang="en-US" altLang="ko-KR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(</a:t>
                </a:r>
                <a:r>
                  <a:rPr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구매자의 답글 작성여부</a:t>
                </a:r>
                <a:r>
                  <a:rPr lang="en-US" altLang="ko-KR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)</a:t>
                </a:r>
                <a:r>
                  <a:rPr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에 판매자의 </a:t>
                </a:r>
                <a:r>
                  <a:rPr lang="en-US" altLang="ko-KR" sz="1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boardNum</a:t>
                </a:r>
                <a:r>
                  <a:rPr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을 넣어 줌</a:t>
                </a: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3DBDF06B-53C8-404D-B4D4-318289E2BCBC}"/>
                </a:ext>
              </a:extLst>
            </p:cNvPr>
            <p:cNvSpPr/>
            <p:nvPr/>
          </p:nvSpPr>
          <p:spPr>
            <a:xfrm>
              <a:off x="7196750" y="3638549"/>
              <a:ext cx="201576" cy="276225"/>
            </a:xfrm>
            <a:prstGeom prst="downArrow">
              <a:avLst/>
            </a:prstGeom>
            <a:solidFill>
              <a:srgbClr val="DD4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13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리스트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3490192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마켓들의 전체 리스트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지역구 리스트 페이지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D537B7-1786-4699-9C04-01FE9EF84E23}"/>
              </a:ext>
            </a:extLst>
          </p:cNvPr>
          <p:cNvGrpSpPr/>
          <p:nvPr/>
        </p:nvGrpSpPr>
        <p:grpSpPr>
          <a:xfrm>
            <a:off x="570820" y="1761788"/>
            <a:ext cx="5400029" cy="4496772"/>
            <a:chOff x="570820" y="1761788"/>
            <a:chExt cx="6113371" cy="5090794"/>
          </a:xfrm>
        </p:grpSpPr>
        <p:pic>
          <p:nvPicPr>
            <p:cNvPr id="4" name="그림 3" descr="스크린샷, 버스, 도시, 거리이(가) 표시된 사진&#10;&#10;자동 생성된 설명">
              <a:extLst>
                <a:ext uri="{FF2B5EF4-FFF2-40B4-BE49-F238E27FC236}">
                  <a16:creationId xmlns:a16="http://schemas.microsoft.com/office/drawing/2014/main" id="{989340D9-73FF-4487-A2B9-170E2B7B5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820" y="1761788"/>
              <a:ext cx="6113371" cy="47030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AE27279-8E55-40F4-AC9F-D0F9421E7DF2}"/>
                </a:ext>
              </a:extLst>
            </p:cNvPr>
            <p:cNvGrpSpPr/>
            <p:nvPr/>
          </p:nvGrpSpPr>
          <p:grpSpPr>
            <a:xfrm>
              <a:off x="646176" y="2024772"/>
              <a:ext cx="4163568" cy="329985"/>
              <a:chOff x="646176" y="2024772"/>
              <a:chExt cx="4163568" cy="32998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97BB871-9AF3-4757-8EA9-B742DDC4B4C6}"/>
                  </a:ext>
                </a:extLst>
              </p:cNvPr>
              <p:cNvSpPr/>
              <p:nvPr/>
            </p:nvSpPr>
            <p:spPr>
              <a:xfrm>
                <a:off x="646176" y="2109216"/>
                <a:ext cx="804672" cy="201168"/>
              </a:xfrm>
              <a:prstGeom prst="rect">
                <a:avLst/>
              </a:prstGeom>
              <a:noFill/>
              <a:ln w="28575">
                <a:solidFill>
                  <a:srgbClr val="DD46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텍스트 상자 16" descr="선택해 보세요">
                <a:extLst>
                  <a:ext uri="{FF2B5EF4-FFF2-40B4-BE49-F238E27FC236}">
                    <a16:creationId xmlns:a16="http://schemas.microsoft.com/office/drawing/2014/main" id="{9FC88DC0-FBF7-4FFD-8485-A2D00E6B39AF}"/>
                  </a:ext>
                </a:extLst>
              </p:cNvPr>
              <p:cNvSpPr txBox="1"/>
              <p:nvPr/>
            </p:nvSpPr>
            <p:spPr>
              <a:xfrm>
                <a:off x="1450848" y="2024772"/>
                <a:ext cx="3358896" cy="329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/>
                </a:ext>
              </a:extLst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ko-KR" altLang="en-US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지역구 선택 시 로그인한 회원의 지역구를 기준으로 조회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A0AD88-7AB9-49FE-BD67-12E83E3FB84E}"/>
                </a:ext>
              </a:extLst>
            </p:cNvPr>
            <p:cNvGrpSpPr/>
            <p:nvPr/>
          </p:nvGrpSpPr>
          <p:grpSpPr>
            <a:xfrm>
              <a:off x="1356159" y="6376332"/>
              <a:ext cx="4542692" cy="476250"/>
              <a:chOff x="1356159" y="6376332"/>
              <a:chExt cx="4542692" cy="47625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B10351-576E-4665-801F-E1CCDDF0B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159" y="6376332"/>
                <a:ext cx="4542692" cy="476250"/>
              </a:xfrm>
              <a:prstGeom prst="rect">
                <a:avLst/>
              </a:prstGeom>
            </p:spPr>
          </p:pic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D9B3416-B456-4A04-AE89-9E42375A7784}"/>
                  </a:ext>
                </a:extLst>
              </p:cNvPr>
              <p:cNvGrpSpPr/>
              <p:nvPr/>
            </p:nvGrpSpPr>
            <p:grpSpPr>
              <a:xfrm>
                <a:off x="3130296" y="6467810"/>
                <a:ext cx="1679448" cy="329985"/>
                <a:chOff x="3130296" y="6467810"/>
                <a:chExt cx="1679448" cy="329985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1F7CC2CC-329F-420F-BC37-6CDBDD431B95}"/>
                    </a:ext>
                  </a:extLst>
                </p:cNvPr>
                <p:cNvSpPr/>
                <p:nvPr/>
              </p:nvSpPr>
              <p:spPr>
                <a:xfrm>
                  <a:off x="3130296" y="6495943"/>
                  <a:ext cx="804672" cy="201168"/>
                </a:xfrm>
                <a:prstGeom prst="rect">
                  <a:avLst/>
                </a:prstGeom>
                <a:noFill/>
                <a:ln w="28575">
                  <a:solidFill>
                    <a:srgbClr val="DD46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텍스트 상자 16" descr="선택해 보세요">
                  <a:extLst>
                    <a:ext uri="{FF2B5EF4-FFF2-40B4-BE49-F238E27FC236}">
                      <a16:creationId xmlns:a16="http://schemas.microsoft.com/office/drawing/2014/main" id="{5BCA0393-909E-43E9-A6FD-0600A051FA78}"/>
                    </a:ext>
                  </a:extLst>
                </p:cNvPr>
                <p:cNvSpPr txBox="1"/>
                <p:nvPr/>
              </p:nvSpPr>
              <p:spPr>
                <a:xfrm>
                  <a:off x="3934968" y="6467810"/>
                  <a:ext cx="874776" cy="3299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/>
                  </a:ext>
                </a:extLst>
              </p:spPr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rtl="0">
                    <a:spcBef>
                      <a:spcPts val="0"/>
                    </a:spcBef>
                    <a:spcAft>
                      <a:spcPts val="200"/>
                    </a:spcAft>
                    <a:tabLst>
                      <a:tab pos="4931410" algn="l"/>
                    </a:tabLst>
                  </a:pPr>
                  <a:r>
                    <a:rPr lang="ko-KR" altLang="en-US" sz="1000" b="1" kern="1400">
                      <a:solidFill>
                        <a:srgbClr val="D24726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페이징</a:t>
                  </a:r>
                  <a:r>
                    <a:rPr lang="ko-KR" altLang="en-US" sz="1000" b="1" kern="1400" dirty="0">
                      <a:solidFill>
                        <a:srgbClr val="D24726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 적용</a:t>
                  </a: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7ED2919-BED0-461A-ABE3-3B8512F95A75}"/>
                </a:ext>
              </a:extLst>
            </p:cNvPr>
            <p:cNvGrpSpPr/>
            <p:nvPr/>
          </p:nvGrpSpPr>
          <p:grpSpPr>
            <a:xfrm>
              <a:off x="4219403" y="4243763"/>
              <a:ext cx="1876597" cy="496844"/>
              <a:chOff x="4219403" y="4243763"/>
              <a:chExt cx="1876597" cy="49684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5933ECB-9412-457D-BF18-54B0F0666D90}"/>
                  </a:ext>
                </a:extLst>
              </p:cNvPr>
              <p:cNvSpPr/>
              <p:nvPr/>
            </p:nvSpPr>
            <p:spPr>
              <a:xfrm>
                <a:off x="4425696" y="4539439"/>
                <a:ext cx="576834" cy="201168"/>
              </a:xfrm>
              <a:prstGeom prst="rect">
                <a:avLst/>
              </a:prstGeom>
              <a:noFill/>
              <a:ln w="28575">
                <a:solidFill>
                  <a:srgbClr val="DD46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텍스트 상자 16" descr="선택해 보세요">
                <a:extLst>
                  <a:ext uri="{FF2B5EF4-FFF2-40B4-BE49-F238E27FC236}">
                    <a16:creationId xmlns:a16="http://schemas.microsoft.com/office/drawing/2014/main" id="{D74E89D6-D177-431B-959F-001A42806F4F}"/>
                  </a:ext>
                </a:extLst>
              </p:cNvPr>
              <p:cNvSpPr txBox="1"/>
              <p:nvPr/>
            </p:nvSpPr>
            <p:spPr>
              <a:xfrm>
                <a:off x="4219403" y="4243763"/>
                <a:ext cx="1876597" cy="329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a14="http://schemas.microsoft.com/office/mac/drawingml/2011/main"/>
                </a:ext>
              </a:extLst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200"/>
                  </a:spcAft>
                  <a:tabLst>
                    <a:tab pos="4931410" algn="l"/>
                  </a:tabLst>
                </a:pPr>
                <a:r>
                  <a:rPr lang="ko-KR" altLang="en-US" sz="1000" b="1" kern="1400" dirty="0">
                    <a:solidFill>
                      <a:srgbClr val="D24726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주문 가능여부 출력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03BDC39-98F7-487D-80A7-7C507DF8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071" y="4693041"/>
            <a:ext cx="4961451" cy="1250494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F5E4D12E-D405-49D0-BB82-3CCFEAE1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070" y="1413369"/>
            <a:ext cx="4579183" cy="31167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64F5E1-C904-4FB6-8719-926CB3B742B7}"/>
              </a:ext>
            </a:extLst>
          </p:cNvPr>
          <p:cNvSpPr/>
          <p:nvPr/>
        </p:nvSpPr>
        <p:spPr>
          <a:xfrm>
            <a:off x="6360160" y="1823720"/>
            <a:ext cx="4170680" cy="160528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상자 16" descr="선택해 보세요">
            <a:extLst>
              <a:ext uri="{FF2B5EF4-FFF2-40B4-BE49-F238E27FC236}">
                <a16:creationId xmlns:a16="http://schemas.microsoft.com/office/drawing/2014/main" id="{B20CE8CC-3EAD-4B8D-80E1-963029DB4F70}"/>
              </a:ext>
            </a:extLst>
          </p:cNvPr>
          <p:cNvSpPr txBox="1"/>
          <p:nvPr/>
        </p:nvSpPr>
        <p:spPr>
          <a:xfrm>
            <a:off x="8397704" y="3170173"/>
            <a:ext cx="2004358" cy="291481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멤버의 전체 주소에서 구 단위 도출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39ADA4-4B93-4BB0-8545-97DFF9EF256E}"/>
              </a:ext>
            </a:extLst>
          </p:cNvPr>
          <p:cNvSpPr/>
          <p:nvPr/>
        </p:nvSpPr>
        <p:spPr>
          <a:xfrm>
            <a:off x="6360160" y="3478531"/>
            <a:ext cx="2654300" cy="67691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상자 16" descr="선택해 보세요">
            <a:extLst>
              <a:ext uri="{FF2B5EF4-FFF2-40B4-BE49-F238E27FC236}">
                <a16:creationId xmlns:a16="http://schemas.microsoft.com/office/drawing/2014/main" id="{9F8D0892-ABB2-4C14-A465-F512A504E7E2}"/>
              </a:ext>
            </a:extLst>
          </p:cNvPr>
          <p:cNvSpPr txBox="1"/>
          <p:nvPr/>
        </p:nvSpPr>
        <p:spPr>
          <a:xfrm>
            <a:off x="9014460" y="3551291"/>
            <a:ext cx="1557826" cy="621027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페이징</a:t>
            </a: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작업 실행 </a:t>
            </a:r>
            <a:r>
              <a:rPr lang="en-US" altLang="ko-KR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endParaRPr lang="en-US" altLang="ko-KR" sz="1000" b="1" kern="1400" dirty="0">
              <a:solidFill>
                <a:srgbClr val="D247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출력할 열의 개수와</a:t>
            </a:r>
            <a:endParaRPr lang="en-US" altLang="ko-KR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페이지 블록 지정</a:t>
            </a:r>
            <a:endParaRPr lang="en-US" altLang="ko-KR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텍스트 상자 16" descr="선택해 보세요">
            <a:extLst>
              <a:ext uri="{FF2B5EF4-FFF2-40B4-BE49-F238E27FC236}">
                <a16:creationId xmlns:a16="http://schemas.microsoft.com/office/drawing/2014/main" id="{9927A8F7-48C9-4691-A432-98A6BD4FF9CA}"/>
              </a:ext>
            </a:extLst>
          </p:cNvPr>
          <p:cNvSpPr txBox="1"/>
          <p:nvPr/>
        </p:nvSpPr>
        <p:spPr>
          <a:xfrm>
            <a:off x="6096000" y="6048220"/>
            <a:ext cx="4579183" cy="309489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MARKET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REVIEW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 조인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(left) (1:1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2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cs typeface="Segoe UI Light" panose="020B0502040204020203" pitchFamily="34" charset="0"/>
              </a:rPr>
              <a:t>페이징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3490192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출력할 열의 개수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블록 지정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C5DA94-F0C8-49A3-BC0D-96DD8B5F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36" y="1702580"/>
            <a:ext cx="3908969" cy="1950421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E1F9B5A-5765-4783-85FC-8B784D7F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15" y="3168086"/>
            <a:ext cx="4077053" cy="34597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CD6D77-20A4-4D1E-A622-3E1F08105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5" y="2003160"/>
            <a:ext cx="4892464" cy="739204"/>
          </a:xfrm>
          <a:prstGeom prst="rect">
            <a:avLst/>
          </a:prstGeom>
        </p:spPr>
      </p:pic>
      <p:sp>
        <p:nvSpPr>
          <p:cNvPr id="31" name="텍스트 상자 16" descr="선택해 보세요">
            <a:extLst>
              <a:ext uri="{FF2B5EF4-FFF2-40B4-BE49-F238E27FC236}">
                <a16:creationId xmlns:a16="http://schemas.microsoft.com/office/drawing/2014/main" id="{8028D88E-126E-4CCA-8E57-E00CB422B794}"/>
              </a:ext>
            </a:extLst>
          </p:cNvPr>
          <p:cNvSpPr txBox="1"/>
          <p:nvPr/>
        </p:nvSpPr>
        <p:spPr>
          <a:xfrm>
            <a:off x="570820" y="1702580"/>
            <a:ext cx="1741363" cy="309489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열의 개수 지정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텍스트 상자 16" descr="선택해 보세요">
            <a:extLst>
              <a:ext uri="{FF2B5EF4-FFF2-40B4-BE49-F238E27FC236}">
                <a16:creationId xmlns:a16="http://schemas.microsoft.com/office/drawing/2014/main" id="{AFC517AD-D809-4375-A639-74D520AA87C1}"/>
              </a:ext>
            </a:extLst>
          </p:cNvPr>
          <p:cNvSpPr txBox="1"/>
          <p:nvPr/>
        </p:nvSpPr>
        <p:spPr>
          <a:xfrm>
            <a:off x="570820" y="2828991"/>
            <a:ext cx="1741363" cy="309489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블록 단위 지정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6D10B25-086B-4489-B150-7B13F137840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50979" y="2372762"/>
            <a:ext cx="1660957" cy="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16" descr="선택해 보세요">
            <a:extLst>
              <a:ext uri="{FF2B5EF4-FFF2-40B4-BE49-F238E27FC236}">
                <a16:creationId xmlns:a16="http://schemas.microsoft.com/office/drawing/2014/main" id="{EE9050B1-D988-486D-9CDE-982D446ED378}"/>
              </a:ext>
            </a:extLst>
          </p:cNvPr>
          <p:cNvSpPr txBox="1"/>
          <p:nvPr/>
        </p:nvSpPr>
        <p:spPr>
          <a:xfrm>
            <a:off x="6130257" y="2107380"/>
            <a:ext cx="546625" cy="196831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en-US" altLang="ko-KR" sz="1200" b="1" kern="1400" dirty="0">
                <a:solidFill>
                  <a:srgbClr val="D24726"/>
                </a:solidFill>
                <a:effectLst/>
                <a:latin typeface="맑은 고딕"/>
                <a:ea typeface="맑은 고딕"/>
                <a:cs typeface="Times New Roman"/>
              </a:rPr>
              <a:t>Init</a:t>
            </a:r>
            <a:r>
              <a:rPr lang="en-US" altLang="ko-KR" sz="1050" b="1" kern="1400" dirty="0">
                <a:solidFill>
                  <a:srgbClr val="D24726"/>
                </a:solidFill>
                <a:effectLst/>
                <a:latin typeface="맑은 고딕"/>
                <a:ea typeface="맑은 고딕"/>
                <a:cs typeface="Times New Roman"/>
              </a:rPr>
              <a:t>()</a:t>
            </a:r>
            <a:endParaRPr lang="ko-KR" altLang="en-US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0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선택 페이지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19" y="1351120"/>
            <a:ext cx="5032121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선택한 마켓에 대해 정보를 출력해 주는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후기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텍스트 상자 16" descr="선택해 보세요">
            <a:extLst>
              <a:ext uri="{FF2B5EF4-FFF2-40B4-BE49-F238E27FC236}">
                <a16:creationId xmlns:a16="http://schemas.microsoft.com/office/drawing/2014/main" id="{8028D88E-126E-4CCA-8E57-E00CB422B794}"/>
              </a:ext>
            </a:extLst>
          </p:cNvPr>
          <p:cNvSpPr txBox="1"/>
          <p:nvPr/>
        </p:nvSpPr>
        <p:spPr>
          <a:xfrm>
            <a:off x="5703426" y="5716646"/>
            <a:ext cx="5188093" cy="49493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각 정보들을 개별 조회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마켓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이미지목록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평점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리뷰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갯수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D08EC35-D7E3-46BE-8A9F-4DA623E0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0" y="1761788"/>
            <a:ext cx="4756204" cy="423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3DC76-D50E-405E-9FDC-A2F6E1503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47" y="1761788"/>
            <a:ext cx="5027986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로그인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027FED-B59E-4C13-86F0-B891740DC64C}"/>
              </a:ext>
            </a:extLst>
          </p:cNvPr>
          <p:cNvGrpSpPr/>
          <p:nvPr/>
        </p:nvGrpSpPr>
        <p:grpSpPr>
          <a:xfrm>
            <a:off x="521206" y="1536810"/>
            <a:ext cx="3625797" cy="3842910"/>
            <a:chOff x="521206" y="1536810"/>
            <a:chExt cx="2944593" cy="3120916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78E203C-9A31-4E4A-B333-E8139502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6" y="1536810"/>
              <a:ext cx="2944593" cy="31209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9C558F-D7BF-4ABE-B157-7A0C8444C9B5}"/>
                </a:ext>
              </a:extLst>
            </p:cNvPr>
            <p:cNvSpPr/>
            <p:nvPr/>
          </p:nvSpPr>
          <p:spPr>
            <a:xfrm>
              <a:off x="711200" y="3065145"/>
              <a:ext cx="806704" cy="168275"/>
            </a:xfrm>
            <a:prstGeom prst="rect">
              <a:avLst/>
            </a:prstGeom>
            <a:noFill/>
            <a:ln w="28575">
              <a:solidFill>
                <a:srgbClr val="D24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0963BA-5440-4D90-AAFB-25FFF29BEF3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54480" y="1856850"/>
            <a:ext cx="3158570" cy="70347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0E7F96-5FC9-4F90-A1A1-313D46AD8CC7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1748480" y="3522313"/>
            <a:ext cx="2966871" cy="868058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C93DB80-FD15-4426-9225-10742693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050" y="1536810"/>
            <a:ext cx="6095440" cy="64008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B35C68-B497-48A8-9620-36FA98725306}"/>
              </a:ext>
            </a:extLst>
          </p:cNvPr>
          <p:cNvGrpSpPr/>
          <p:nvPr/>
        </p:nvGrpSpPr>
        <p:grpSpPr>
          <a:xfrm>
            <a:off x="4636850" y="3707262"/>
            <a:ext cx="4699079" cy="1730181"/>
            <a:chOff x="4202510" y="3233420"/>
            <a:chExt cx="4699079" cy="17301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BDF2820-B578-4A43-8F96-0C0B3A79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1011" y="3233420"/>
              <a:ext cx="4620578" cy="1366217"/>
            </a:xfrm>
            <a:prstGeom prst="rect">
              <a:avLst/>
            </a:prstGeom>
          </p:spPr>
        </p:pic>
        <p:sp>
          <p:nvSpPr>
            <p:cNvPr id="26" name="텍스트 상자 16" descr="선택해 보세요">
              <a:extLst>
                <a:ext uri="{FF2B5EF4-FFF2-40B4-BE49-F238E27FC236}">
                  <a16:creationId xmlns:a16="http://schemas.microsoft.com/office/drawing/2014/main" id="{BD352F19-CABF-4F2D-8EF3-92EB9CB24F45}"/>
                </a:ext>
              </a:extLst>
            </p:cNvPr>
            <p:cNvSpPr txBox="1"/>
            <p:nvPr/>
          </p:nvSpPr>
          <p:spPr>
            <a:xfrm>
              <a:off x="4202510" y="4626166"/>
              <a:ext cx="4179490" cy="337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체크박스에 체크 여부에 따라 쿠키를 생성 또는 제거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E16F986-8274-4A0E-B1A2-69828467E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050" y="2277356"/>
            <a:ext cx="5248830" cy="48217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118B24-BFA0-4900-82D4-F9F8A7665E7C}"/>
              </a:ext>
            </a:extLst>
          </p:cNvPr>
          <p:cNvGrpSpPr/>
          <p:nvPr/>
        </p:nvGrpSpPr>
        <p:grpSpPr>
          <a:xfrm>
            <a:off x="4664282" y="2813304"/>
            <a:ext cx="6095440" cy="337435"/>
            <a:chOff x="4713050" y="2880360"/>
            <a:chExt cx="6095440" cy="337435"/>
          </a:xfrm>
        </p:grpSpPr>
        <p:sp>
          <p:nvSpPr>
            <p:cNvPr id="25" name="텍스트 상자 16" descr="선택해 보세요">
              <a:extLst>
                <a:ext uri="{FF2B5EF4-FFF2-40B4-BE49-F238E27FC236}">
                  <a16:creationId xmlns:a16="http://schemas.microsoft.com/office/drawing/2014/main" id="{7D71A094-A67B-4CBF-90AC-33493F9449ED}"/>
                </a:ext>
              </a:extLst>
            </p:cNvPr>
            <p:cNvSpPr txBox="1"/>
            <p:nvPr/>
          </p:nvSpPr>
          <p:spPr>
            <a:xfrm>
              <a:off x="4713050" y="2880360"/>
              <a:ext cx="6095440" cy="337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cId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라는 쿠키 값이 존재 한다면 값을 전달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  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프론트에서 값을 받아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input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박스에 출력</a:t>
              </a: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7415A5B-E544-4075-B08A-FBDAE0CEB3D0}"/>
                </a:ext>
              </a:extLst>
            </p:cNvPr>
            <p:cNvSpPr/>
            <p:nvPr/>
          </p:nvSpPr>
          <p:spPr>
            <a:xfrm>
              <a:off x="7685913" y="2977515"/>
              <a:ext cx="179070" cy="76200"/>
            </a:xfrm>
            <a:prstGeom prst="rightArrow">
              <a:avLst/>
            </a:prstGeom>
            <a:solidFill>
              <a:srgbClr val="DD46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 선택 페이지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19" y="1351120"/>
            <a:ext cx="5032121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선택한 마켓에 대해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길찾기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기능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1279CC-4EB2-4179-AFB6-0A2A0840AFE2}"/>
              </a:ext>
            </a:extLst>
          </p:cNvPr>
          <p:cNvGrpSpPr/>
          <p:nvPr/>
        </p:nvGrpSpPr>
        <p:grpSpPr>
          <a:xfrm>
            <a:off x="1287099" y="1803400"/>
            <a:ext cx="9306194" cy="4383054"/>
            <a:chOff x="570819" y="1940560"/>
            <a:chExt cx="9306194" cy="4383054"/>
          </a:xfrm>
        </p:grpSpPr>
        <p:sp>
          <p:nvSpPr>
            <p:cNvPr id="31" name="텍스트 상자 16" descr="선택해 보세요">
              <a:extLst>
                <a:ext uri="{FF2B5EF4-FFF2-40B4-BE49-F238E27FC236}">
                  <a16:creationId xmlns:a16="http://schemas.microsoft.com/office/drawing/2014/main" id="{8028D88E-126E-4CCA-8E57-E00CB422B794}"/>
                </a:ext>
              </a:extLst>
            </p:cNvPr>
            <p:cNvSpPr txBox="1"/>
            <p:nvPr/>
          </p:nvSpPr>
          <p:spPr>
            <a:xfrm>
              <a:off x="570819" y="5828684"/>
              <a:ext cx="5188093" cy="494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선택한 마켓의 좌표가 자동으로 도착지점으로 설정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카카오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API)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BB4AB5-34DF-4DFC-97D6-BB5697F5CF31}"/>
                </a:ext>
              </a:extLst>
            </p:cNvPr>
            <p:cNvGrpSpPr/>
            <p:nvPr/>
          </p:nvGrpSpPr>
          <p:grpSpPr>
            <a:xfrm>
              <a:off x="612369" y="1940560"/>
              <a:ext cx="9264644" cy="3888124"/>
              <a:chOff x="612369" y="1940560"/>
              <a:chExt cx="9264644" cy="3888124"/>
            </a:xfrm>
          </p:grpSpPr>
          <p:pic>
            <p:nvPicPr>
              <p:cNvPr id="4" name="그림 3" descr="텍스트, 지도이(가) 표시된 사진&#10;&#10;자동 생성된 설명">
                <a:extLst>
                  <a:ext uri="{FF2B5EF4-FFF2-40B4-BE49-F238E27FC236}">
                    <a16:creationId xmlns:a16="http://schemas.microsoft.com/office/drawing/2014/main" id="{C4B5F87F-D472-4A87-8420-0CEE22BAD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369" y="1940560"/>
                <a:ext cx="5483631" cy="3709352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1EDF6DA-8686-468D-A886-B29453A07705}"/>
                  </a:ext>
                </a:extLst>
              </p:cNvPr>
              <p:cNvGrpSpPr/>
              <p:nvPr/>
            </p:nvGrpSpPr>
            <p:grpSpPr>
              <a:xfrm>
                <a:off x="6226174" y="1940560"/>
                <a:ext cx="3650839" cy="3888124"/>
                <a:chOff x="6226174" y="1940560"/>
                <a:chExt cx="3650839" cy="3888124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0149A039-C77F-4C80-81EF-CBAC0F47E88C}"/>
                    </a:ext>
                  </a:extLst>
                </p:cNvPr>
                <p:cNvGrpSpPr/>
                <p:nvPr/>
              </p:nvGrpSpPr>
              <p:grpSpPr>
                <a:xfrm>
                  <a:off x="6233795" y="1940560"/>
                  <a:ext cx="3643218" cy="2890520"/>
                  <a:chOff x="6233795" y="1940560"/>
                  <a:chExt cx="3643218" cy="2890520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2527BEB7-C0F2-4303-A1E1-57E4D410F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33795" y="1940560"/>
                    <a:ext cx="3595737" cy="2890520"/>
                  </a:xfrm>
                  <a:prstGeom prst="rect">
                    <a:avLst/>
                  </a:prstGeom>
                </p:spPr>
              </p:pic>
              <p:sp>
                <p:nvSpPr>
                  <p:cNvPr id="11" name="텍스트 상자 16" descr="선택해 보세요">
                    <a:extLst>
                      <a:ext uri="{FF2B5EF4-FFF2-40B4-BE49-F238E27FC236}">
                        <a16:creationId xmlns:a16="http://schemas.microsoft.com/office/drawing/2014/main" id="{20333BDB-DF86-4121-A09B-D0BC52D1AF03}"/>
                      </a:ext>
                    </a:extLst>
                  </p:cNvPr>
                  <p:cNvSpPr txBox="1"/>
                  <p:nvPr/>
                </p:nvSpPr>
                <p:spPr>
                  <a:xfrm>
                    <a:off x="8831580" y="4535432"/>
                    <a:ext cx="1045433" cy="2699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spcAft>
                        <a:spcPts val="200"/>
                      </a:spcAft>
                      <a:tabLst>
                        <a:tab pos="4931410" algn="l"/>
                      </a:tabLst>
                    </a:pPr>
                    <a:r>
                      <a:rPr lang="ko-KR" altLang="en-US" sz="1200" b="1" kern="1400">
                        <a:solidFill>
                          <a:srgbClr val="D24726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rPr>
                      <a:t>지도 띄우기</a:t>
                    </a:r>
                    <a:endParaRPr lang="ko-KR" altLang="en-US" sz="1050" b="1" kern="1400" dirty="0">
                      <a:solidFill>
                        <a:srgbClr val="D24726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69873C08-80A8-44FD-A901-722C0CBCFE7A}"/>
                    </a:ext>
                  </a:extLst>
                </p:cNvPr>
                <p:cNvGrpSpPr/>
                <p:nvPr/>
              </p:nvGrpSpPr>
              <p:grpSpPr>
                <a:xfrm>
                  <a:off x="6226174" y="4900981"/>
                  <a:ext cx="3595737" cy="927703"/>
                  <a:chOff x="6226174" y="4900981"/>
                  <a:chExt cx="3595737" cy="927703"/>
                </a:xfrm>
              </p:grpSpPr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86E43501-EC19-416D-A77C-02A32C2C41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26174" y="4900981"/>
                    <a:ext cx="3595737" cy="927703"/>
                  </a:xfrm>
                  <a:prstGeom prst="rect">
                    <a:avLst/>
                  </a:prstGeom>
                </p:spPr>
              </p:pic>
              <p:sp>
                <p:nvSpPr>
                  <p:cNvPr id="14" name="텍스트 상자 16" descr="선택해 보세요">
                    <a:extLst>
                      <a:ext uri="{FF2B5EF4-FFF2-40B4-BE49-F238E27FC236}">
                        <a16:creationId xmlns:a16="http://schemas.microsoft.com/office/drawing/2014/main" id="{258FD7B6-2094-4B4A-8A39-3FD0A3917EC8}"/>
                      </a:ext>
                    </a:extLst>
                  </p:cNvPr>
                  <p:cNvSpPr txBox="1"/>
                  <p:nvPr/>
                </p:nvSpPr>
                <p:spPr>
                  <a:xfrm>
                    <a:off x="8884920" y="5539740"/>
                    <a:ext cx="936991" cy="2889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non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spcAft>
                        <a:spcPts val="200"/>
                      </a:spcAft>
                      <a:tabLst>
                        <a:tab pos="4931410" algn="l"/>
                      </a:tabLst>
                    </a:pPr>
                    <a:r>
                      <a:rPr lang="ko-KR" altLang="en-US" sz="1050" b="1" kern="1400" dirty="0" err="1">
                        <a:solidFill>
                          <a:srgbClr val="D247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길찾기</a:t>
                    </a:r>
                    <a:r>
                      <a:rPr lang="ko-KR" altLang="en-US" sz="1050" b="1" kern="1400" dirty="0">
                        <a:solidFill>
                          <a:srgbClr val="D247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 실행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351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마켓선택 페이지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19" y="1351120"/>
            <a:ext cx="5032121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선택한 마켓에 등록된 구매자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판매자의 리뷰 출력</a:t>
            </a:r>
          </a:p>
        </p:txBody>
      </p:sp>
      <p:sp>
        <p:nvSpPr>
          <p:cNvPr id="31" name="텍스트 상자 16" descr="선택해 보세요">
            <a:extLst>
              <a:ext uri="{FF2B5EF4-FFF2-40B4-BE49-F238E27FC236}">
                <a16:creationId xmlns:a16="http://schemas.microsoft.com/office/drawing/2014/main" id="{8028D88E-126E-4CCA-8E57-E00CB422B794}"/>
              </a:ext>
            </a:extLst>
          </p:cNvPr>
          <p:cNvSpPr txBox="1"/>
          <p:nvPr/>
        </p:nvSpPr>
        <p:spPr>
          <a:xfrm>
            <a:off x="5366372" y="3649086"/>
            <a:ext cx="5188093" cy="49493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MARKET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MEMBER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(1:1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EB0F2C7-CAE1-475B-A26F-D0B21108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94" y="1634317"/>
            <a:ext cx="4585335" cy="4684707"/>
          </a:xfrm>
          <a:prstGeom prst="rect">
            <a:avLst/>
          </a:prstGeom>
        </p:spPr>
      </p:pic>
      <p:pic>
        <p:nvPicPr>
          <p:cNvPr id="9" name="그림 8" descr="테이블, 전화, 화면, 노트북이(가) 표시된 사진&#10;&#10;자동 생성된 설명">
            <a:extLst>
              <a:ext uri="{FF2B5EF4-FFF2-40B4-BE49-F238E27FC236}">
                <a16:creationId xmlns:a16="http://schemas.microsoft.com/office/drawing/2014/main" id="{407C80B2-2661-424B-9B42-459E9272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704" y="1761788"/>
            <a:ext cx="4983912" cy="18289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AD10C4-B230-4523-AD93-AC1AD1F4D358}"/>
              </a:ext>
            </a:extLst>
          </p:cNvPr>
          <p:cNvGrpSpPr/>
          <p:nvPr/>
        </p:nvGrpSpPr>
        <p:grpSpPr>
          <a:xfrm>
            <a:off x="2903220" y="6049072"/>
            <a:ext cx="1182624" cy="269952"/>
            <a:chOff x="2834640" y="6053384"/>
            <a:chExt cx="1182624" cy="2699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7A009E-D288-4F43-A560-21AC8C5FFB89}"/>
                </a:ext>
              </a:extLst>
            </p:cNvPr>
            <p:cNvSpPr/>
            <p:nvPr/>
          </p:nvSpPr>
          <p:spPr>
            <a:xfrm>
              <a:off x="2834640" y="6083808"/>
              <a:ext cx="152400" cy="158496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텍스트 상자 16" descr="선택해 보세요">
              <a:extLst>
                <a:ext uri="{FF2B5EF4-FFF2-40B4-BE49-F238E27FC236}">
                  <a16:creationId xmlns:a16="http://schemas.microsoft.com/office/drawing/2014/main" id="{660269F6-1060-4800-A962-D5CD86FAA163}"/>
                </a:ext>
              </a:extLst>
            </p:cNvPr>
            <p:cNvSpPr txBox="1"/>
            <p:nvPr/>
          </p:nvSpPr>
          <p:spPr>
            <a:xfrm>
              <a:off x="2987040" y="6053384"/>
              <a:ext cx="1030224" cy="269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200"/>
                </a:spcAft>
                <a:tabLst>
                  <a:tab pos="4931410" algn="l"/>
                </a:tabLst>
              </a:pPr>
              <a:r>
                <a:rPr lang="ko-KR" altLang="en-US" sz="1200" b="1" kern="1400" dirty="0" err="1">
                  <a:solidFill>
                    <a:srgbClr val="D24726"/>
                  </a:solidFill>
                  <a:effectLst/>
                  <a:latin typeface="맑은 고딕"/>
                  <a:ea typeface="맑은 고딕"/>
                  <a:cs typeface="Times New Roman"/>
                </a:rPr>
                <a:t>페이징</a:t>
              </a:r>
              <a:r>
                <a:rPr lang="ko-KR" altLang="en-US" sz="1200" b="1" kern="1400" dirty="0">
                  <a:solidFill>
                    <a:srgbClr val="D24726"/>
                  </a:solidFill>
                  <a:effectLst/>
                  <a:latin typeface="맑은 고딕"/>
                  <a:ea typeface="맑은 고딕"/>
                  <a:cs typeface="Times New Roman"/>
                </a:rPr>
                <a:t> 적용</a:t>
              </a:r>
              <a:endParaRPr lang="ko-KR" altLang="en-US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1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메뉴선택 페이지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19" y="1351120"/>
            <a:ext cx="5032121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선택한 마켓에 등록된 구매자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판매자의 리뷰 출력</a:t>
            </a:r>
          </a:p>
        </p:txBody>
      </p:sp>
      <p:pic>
        <p:nvPicPr>
          <p:cNvPr id="5" name="그림 4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37EAC7D8-5ED9-46A6-AC4E-E18DA031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1737514"/>
            <a:ext cx="5429344" cy="252968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3CDB7BC-F45B-4BA8-B824-F17702B6A0CA}"/>
              </a:ext>
            </a:extLst>
          </p:cNvPr>
          <p:cNvGrpSpPr/>
          <p:nvPr/>
        </p:nvGrpSpPr>
        <p:grpSpPr>
          <a:xfrm>
            <a:off x="512919" y="4019734"/>
            <a:ext cx="4274983" cy="823489"/>
            <a:chOff x="512919" y="4019734"/>
            <a:chExt cx="4274983" cy="823489"/>
          </a:xfrm>
        </p:grpSpPr>
        <p:sp>
          <p:nvSpPr>
            <p:cNvPr id="31" name="텍스트 상자 16" descr="선택해 보세요">
              <a:extLst>
                <a:ext uri="{FF2B5EF4-FFF2-40B4-BE49-F238E27FC236}">
                  <a16:creationId xmlns:a16="http://schemas.microsoft.com/office/drawing/2014/main" id="{8028D88E-126E-4CCA-8E57-E00CB422B794}"/>
                </a:ext>
              </a:extLst>
            </p:cNvPr>
            <p:cNvSpPr txBox="1"/>
            <p:nvPr/>
          </p:nvSpPr>
          <p:spPr>
            <a:xfrm>
              <a:off x="512919" y="4514665"/>
              <a:ext cx="3341501" cy="328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MENU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테이블에서 내용 조회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FB266C-71E6-488B-9E42-927DAD23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19" y="4019734"/>
              <a:ext cx="4217083" cy="49493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428CD0-EACE-4F85-B133-5238E9481F33}"/>
              </a:ext>
            </a:extLst>
          </p:cNvPr>
          <p:cNvGrpSpPr/>
          <p:nvPr/>
        </p:nvGrpSpPr>
        <p:grpSpPr>
          <a:xfrm>
            <a:off x="512918" y="4904183"/>
            <a:ext cx="4226041" cy="1110084"/>
            <a:chOff x="512918" y="4843223"/>
            <a:chExt cx="4226041" cy="11100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19F49D-E81B-4561-8C5F-B7BDB368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19" y="4843223"/>
              <a:ext cx="4168140" cy="781526"/>
            </a:xfrm>
            <a:prstGeom prst="rect">
              <a:avLst/>
            </a:prstGeom>
          </p:spPr>
        </p:pic>
        <p:sp>
          <p:nvSpPr>
            <p:cNvPr id="15" name="텍스트 상자 16" descr="선택해 보세요">
              <a:extLst>
                <a:ext uri="{FF2B5EF4-FFF2-40B4-BE49-F238E27FC236}">
                  <a16:creationId xmlns:a16="http://schemas.microsoft.com/office/drawing/2014/main" id="{891E6EBE-CED1-4E2A-B330-B3E6DA0C4FD7}"/>
                </a:ext>
              </a:extLst>
            </p:cNvPr>
            <p:cNvSpPr txBox="1"/>
            <p:nvPr/>
          </p:nvSpPr>
          <p:spPr>
            <a:xfrm>
              <a:off x="512918" y="5624749"/>
              <a:ext cx="4066702" cy="328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CATEGORY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, MENUOPTION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테이블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조인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(1: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연결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4F9805-BF13-4479-A22C-A06AD68A2678}"/>
              </a:ext>
            </a:extLst>
          </p:cNvPr>
          <p:cNvSpPr/>
          <p:nvPr/>
        </p:nvSpPr>
        <p:spPr>
          <a:xfrm>
            <a:off x="2943225" y="3587230"/>
            <a:ext cx="1419226" cy="21895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A95A64CE-0CC1-4C69-8433-8A9204965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120" y="1390909"/>
            <a:ext cx="3450182" cy="494893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8D8049-DFDD-4E82-817A-D26363BE5B72}"/>
              </a:ext>
            </a:extLst>
          </p:cNvPr>
          <p:cNvCxnSpPr>
            <a:cxnSpLocks/>
          </p:cNvCxnSpPr>
          <p:nvPr/>
        </p:nvCxnSpPr>
        <p:spPr>
          <a:xfrm flipV="1">
            <a:off x="4362451" y="3017520"/>
            <a:ext cx="3659885" cy="70104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16" descr="선택해 보세요">
            <a:extLst>
              <a:ext uri="{FF2B5EF4-FFF2-40B4-BE49-F238E27FC236}">
                <a16:creationId xmlns:a16="http://schemas.microsoft.com/office/drawing/2014/main" id="{A4CD6B75-6EB0-4785-A92F-59AB48A5C529}"/>
              </a:ext>
            </a:extLst>
          </p:cNvPr>
          <p:cNvSpPr txBox="1"/>
          <p:nvPr/>
        </p:nvSpPr>
        <p:spPr>
          <a:xfrm>
            <a:off x="4738959" y="3282906"/>
            <a:ext cx="709416" cy="292187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endParaRPr lang="ko-KR" altLang="en-US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A009E-D288-4F43-A560-21AC8C5FFB89}"/>
              </a:ext>
            </a:extLst>
          </p:cNvPr>
          <p:cNvSpPr/>
          <p:nvPr/>
        </p:nvSpPr>
        <p:spPr>
          <a:xfrm>
            <a:off x="11206386" y="2679796"/>
            <a:ext cx="152400" cy="158496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상자 16" descr="선택해 보세요">
            <a:extLst>
              <a:ext uri="{FF2B5EF4-FFF2-40B4-BE49-F238E27FC236}">
                <a16:creationId xmlns:a16="http://schemas.microsoft.com/office/drawing/2014/main" id="{660269F6-1060-4800-A962-D5CD86FAA163}"/>
              </a:ext>
            </a:extLst>
          </p:cNvPr>
          <p:cNvSpPr txBox="1"/>
          <p:nvPr/>
        </p:nvSpPr>
        <p:spPr>
          <a:xfrm>
            <a:off x="10298330" y="2867381"/>
            <a:ext cx="1030224" cy="26995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400" dirty="0">
                <a:solidFill>
                  <a:srgbClr val="D24726"/>
                </a:solidFill>
                <a:effectLst/>
                <a:latin typeface="맑은 고딕"/>
                <a:ea typeface="맑은 고딕"/>
                <a:cs typeface="Times New Roman"/>
              </a:rPr>
              <a:t>장바구니에서 삭제</a:t>
            </a:r>
            <a:endParaRPr lang="ko-KR" altLang="en-US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E981E1-E76C-41AA-AD96-768DF491F163}"/>
              </a:ext>
            </a:extLst>
          </p:cNvPr>
          <p:cNvSpPr/>
          <p:nvPr/>
        </p:nvSpPr>
        <p:spPr>
          <a:xfrm>
            <a:off x="10762006" y="2190210"/>
            <a:ext cx="648943" cy="19865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상자 16" descr="선택해 보세요">
            <a:extLst>
              <a:ext uri="{FF2B5EF4-FFF2-40B4-BE49-F238E27FC236}">
                <a16:creationId xmlns:a16="http://schemas.microsoft.com/office/drawing/2014/main" id="{DAC6D30E-9146-4E88-B191-95D4F956C54D}"/>
              </a:ext>
            </a:extLst>
          </p:cNvPr>
          <p:cNvSpPr txBox="1"/>
          <p:nvPr/>
        </p:nvSpPr>
        <p:spPr>
          <a:xfrm>
            <a:off x="10507215" y="1920258"/>
            <a:ext cx="1163577" cy="26995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400">
                <a:solidFill>
                  <a:srgbClr val="D24726"/>
                </a:solidFill>
                <a:effectLst/>
                <a:latin typeface="맑은 고딕"/>
                <a:ea typeface="맑은 고딕"/>
                <a:cs typeface="Times New Roman"/>
              </a:rPr>
              <a:t>전체 항목 삭제</a:t>
            </a:r>
            <a:endParaRPr lang="ko-KR" altLang="en-US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cs typeface="Segoe UI Light" panose="020B0502040204020203" pitchFamily="34" charset="0"/>
              </a:rPr>
              <a:t>Interceptor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19" y="1351120"/>
            <a:ext cx="5032121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경로상에 잘못된 접근을 방지</a:t>
            </a:r>
          </a:p>
        </p:txBody>
      </p:sp>
      <p:sp>
        <p:nvSpPr>
          <p:cNvPr id="31" name="텍스트 상자 16" descr="선택해 보세요">
            <a:extLst>
              <a:ext uri="{FF2B5EF4-FFF2-40B4-BE49-F238E27FC236}">
                <a16:creationId xmlns:a16="http://schemas.microsoft.com/office/drawing/2014/main" id="{8028D88E-126E-4CCA-8E57-E00CB422B794}"/>
              </a:ext>
            </a:extLst>
          </p:cNvPr>
          <p:cNvSpPr txBox="1"/>
          <p:nvPr/>
        </p:nvSpPr>
        <p:spPr>
          <a:xfrm>
            <a:off x="492832" y="2934070"/>
            <a:ext cx="3893973" cy="49493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root-context.xml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파일에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interceptor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적용할 경로를 지정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B9E97-C7C0-4AA3-9E7D-FCC39C96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9" y="1808320"/>
            <a:ext cx="3657784" cy="1123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177EDE-D4FD-4B35-86D7-84B8F87D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46" y="1833720"/>
            <a:ext cx="6937335" cy="38863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A009E-D288-4F43-A560-21AC8C5FFB89}"/>
              </a:ext>
            </a:extLst>
          </p:cNvPr>
          <p:cNvSpPr/>
          <p:nvPr/>
        </p:nvSpPr>
        <p:spPr>
          <a:xfrm>
            <a:off x="6377940" y="1943099"/>
            <a:ext cx="1924050" cy="20297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상자 16" descr="선택해 보세요">
            <a:extLst>
              <a:ext uri="{FF2B5EF4-FFF2-40B4-BE49-F238E27FC236}">
                <a16:creationId xmlns:a16="http://schemas.microsoft.com/office/drawing/2014/main" id="{660269F6-1060-4800-A962-D5CD86FAA163}"/>
              </a:ext>
            </a:extLst>
          </p:cNvPr>
          <p:cNvSpPr txBox="1"/>
          <p:nvPr/>
        </p:nvSpPr>
        <p:spPr>
          <a:xfrm>
            <a:off x="8275903" y="1925318"/>
            <a:ext cx="2266950" cy="26995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필요한 클래스</a:t>
            </a:r>
            <a:r>
              <a:rPr lang="en-US" altLang="ko-KR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161D7-A13F-45BB-813B-97FEB752B3EF}"/>
              </a:ext>
            </a:extLst>
          </p:cNvPr>
          <p:cNvSpPr/>
          <p:nvPr/>
        </p:nvSpPr>
        <p:spPr>
          <a:xfrm>
            <a:off x="5097780" y="3399442"/>
            <a:ext cx="6022340" cy="405478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상자 16" descr="선택해 보세요">
            <a:extLst>
              <a:ext uri="{FF2B5EF4-FFF2-40B4-BE49-F238E27FC236}">
                <a16:creationId xmlns:a16="http://schemas.microsoft.com/office/drawing/2014/main" id="{0C97FFA0-C6DA-4B9A-8FF2-BC8DE1D10056}"/>
              </a:ext>
            </a:extLst>
          </p:cNvPr>
          <p:cNvSpPr txBox="1"/>
          <p:nvPr/>
        </p:nvSpPr>
        <p:spPr>
          <a:xfrm>
            <a:off x="9354231" y="3129490"/>
            <a:ext cx="2266950" cy="26995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조건 검사</a:t>
            </a:r>
            <a:r>
              <a:rPr lang="en-US" altLang="ko-KR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 </a:t>
            </a: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일치 등</a:t>
            </a:r>
            <a:r>
              <a:rPr lang="en-US" altLang="ko-KR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5E533-2D7C-4E6E-8FC5-0873470D3AF3}"/>
              </a:ext>
            </a:extLst>
          </p:cNvPr>
          <p:cNvSpPr/>
          <p:nvPr/>
        </p:nvSpPr>
        <p:spPr>
          <a:xfrm>
            <a:off x="6169660" y="4806353"/>
            <a:ext cx="5361940" cy="405478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상자 16" descr="선택해 보세요">
            <a:extLst>
              <a:ext uri="{FF2B5EF4-FFF2-40B4-BE49-F238E27FC236}">
                <a16:creationId xmlns:a16="http://schemas.microsoft.com/office/drawing/2014/main" id="{A823CEA5-4AE4-4556-BF92-A7AABE831659}"/>
              </a:ext>
            </a:extLst>
          </p:cNvPr>
          <p:cNvSpPr txBox="1"/>
          <p:nvPr/>
        </p:nvSpPr>
        <p:spPr>
          <a:xfrm>
            <a:off x="8853170" y="5235666"/>
            <a:ext cx="2266950" cy="269952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전송할 페이지의 경로를 지정</a:t>
            </a:r>
            <a:endParaRPr lang="en-US" altLang="ko-KR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en-US" altLang="ko-KR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Forward</a:t>
            </a:r>
            <a:r>
              <a:rPr lang="ko-KR" altLang="en-US" sz="105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redirect </a:t>
            </a:r>
            <a:r>
              <a:rPr lang="ko-KR" altLang="en-US" sz="105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 중 선택</a:t>
            </a:r>
            <a:endParaRPr lang="ko-KR" altLang="en-US" sz="105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6F0FEE-D481-48DD-9590-BDAC45F1B18B}"/>
              </a:ext>
            </a:extLst>
          </p:cNvPr>
          <p:cNvSpPr/>
          <p:nvPr/>
        </p:nvSpPr>
        <p:spPr>
          <a:xfrm>
            <a:off x="4279669" y="2268160"/>
            <a:ext cx="339090" cy="218810"/>
          </a:xfrm>
          <a:prstGeom prst="rightArrow">
            <a:avLst/>
          </a:pr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16" descr="선택해 보세요">
            <a:extLst>
              <a:ext uri="{FF2B5EF4-FFF2-40B4-BE49-F238E27FC236}">
                <a16:creationId xmlns:a16="http://schemas.microsoft.com/office/drawing/2014/main" id="{BCCBFA5E-178F-48AA-B962-000A35A60C7B}"/>
              </a:ext>
            </a:extLst>
          </p:cNvPr>
          <p:cNvSpPr txBox="1"/>
          <p:nvPr/>
        </p:nvSpPr>
        <p:spPr>
          <a:xfrm>
            <a:off x="4604220" y="5700356"/>
            <a:ext cx="3893973" cy="49493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inceptor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맞는 클래스 생성 후 필요한 조건을 지정해 잘못된 접근을 차단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BF9806-01EA-41D0-9A42-527026F97441}"/>
              </a:ext>
            </a:extLst>
          </p:cNvPr>
          <p:cNvSpPr/>
          <p:nvPr/>
        </p:nvSpPr>
        <p:spPr>
          <a:xfrm>
            <a:off x="937260" y="2486969"/>
            <a:ext cx="2712720" cy="195271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카카오 로그인 API 를 활용한 회원가입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81D7E1F-B1C8-4C9F-804C-A884868F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0" y="1534904"/>
            <a:ext cx="4339413" cy="4949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67C269-A739-4087-8463-F391BC4FB6A6}"/>
              </a:ext>
            </a:extLst>
          </p:cNvPr>
          <p:cNvSpPr/>
          <p:nvPr/>
        </p:nvSpPr>
        <p:spPr>
          <a:xfrm>
            <a:off x="1012455" y="5323714"/>
            <a:ext cx="3580590" cy="34065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D0D4B84-A4A1-444B-8341-AC62236A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61" y="1531795"/>
            <a:ext cx="4147850" cy="495118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2DB25C-33FA-4402-81B4-5DFBE6495087}"/>
              </a:ext>
            </a:extLst>
          </p:cNvPr>
          <p:cNvCxnSpPr>
            <a:cxnSpLocks/>
          </p:cNvCxnSpPr>
          <p:nvPr/>
        </p:nvCxnSpPr>
        <p:spPr>
          <a:xfrm flipV="1">
            <a:off x="4620588" y="3922903"/>
            <a:ext cx="2650780" cy="1602787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6" descr="선택해 보세요">
            <a:extLst>
              <a:ext uri="{FF2B5EF4-FFF2-40B4-BE49-F238E27FC236}">
                <a16:creationId xmlns:a16="http://schemas.microsoft.com/office/drawing/2014/main" id="{5FC5892E-5891-4773-B7E3-423C337276F5}"/>
              </a:ext>
            </a:extLst>
          </p:cNvPr>
          <p:cNvSpPr txBox="1"/>
          <p:nvPr/>
        </p:nvSpPr>
        <p:spPr>
          <a:xfrm>
            <a:off x="5069473" y="3970413"/>
            <a:ext cx="1860565" cy="26572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카카오 로그인 페이지로 이동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AD7A38-1F40-4A77-A88A-3BA637128DB7}"/>
              </a:ext>
            </a:extLst>
          </p:cNvPr>
          <p:cNvSpPr/>
          <p:nvPr/>
        </p:nvSpPr>
        <p:spPr>
          <a:xfrm>
            <a:off x="7897997" y="4240389"/>
            <a:ext cx="2928759" cy="43246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16" descr="선택해 보세요">
            <a:extLst>
              <a:ext uri="{FF2B5EF4-FFF2-40B4-BE49-F238E27FC236}">
                <a16:creationId xmlns:a16="http://schemas.microsoft.com/office/drawing/2014/main" id="{D1AC2A37-17A8-4DD4-B115-33BA3A3116B1}"/>
              </a:ext>
            </a:extLst>
          </p:cNvPr>
          <p:cNvSpPr txBox="1"/>
          <p:nvPr/>
        </p:nvSpPr>
        <p:spPr>
          <a:xfrm>
            <a:off x="9099810" y="3621545"/>
            <a:ext cx="1860565" cy="26572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카카오 id / pw 를 입력하고 </a:t>
            </a:r>
            <a:endParaRPr lang="ko-KR"/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로그인 하여, access token을</a:t>
            </a:r>
            <a:endParaRPr lang="ko-KR" altLang="en-US" sz="1000" b="1" kern="1400" dirty="0">
              <a:solidFill>
                <a:srgbClr val="D247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서버로부터 받아옴</a:t>
            </a:r>
            <a:endParaRPr lang="ko-KR" altLang="en-US" sz="1000" b="1" kern="1400" dirty="0">
              <a:solidFill>
                <a:srgbClr val="D247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4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카카오 로그인 API 를 활용한 회원가입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D5BB237-1470-4E4A-8776-8D57C442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86" y="1401153"/>
            <a:ext cx="4570163" cy="5019669"/>
          </a:xfrm>
          <a:prstGeom prst="rect">
            <a:avLst/>
          </a:prstGeom>
        </p:spPr>
      </p:pic>
      <p:sp>
        <p:nvSpPr>
          <p:cNvPr id="7" name="텍스트 상자 16" descr="선택해 보세요">
            <a:extLst>
              <a:ext uri="{FF2B5EF4-FFF2-40B4-BE49-F238E27FC236}">
                <a16:creationId xmlns:a16="http://schemas.microsoft.com/office/drawing/2014/main" id="{5DA6F806-5A9D-44B4-AE3A-FA4DA52A3F36}"/>
              </a:ext>
            </a:extLst>
          </p:cNvPr>
          <p:cNvSpPr txBox="1"/>
          <p:nvPr/>
        </p:nvSpPr>
        <p:spPr>
          <a:xfrm>
            <a:off x="3334316" y="5347521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Gson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API를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사용하여 받아온</a:t>
            </a:r>
            <a:endParaRPr lang="ko-KR" dirty="0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Json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형태 Access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token을</a:t>
            </a:r>
            <a:endParaRPr lang="ko-KR" dirty="0" err="1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string형태로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파싱</a:t>
            </a:r>
            <a:endParaRPr lang="ko-KR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BFA92E-0463-49A0-8CAD-06D63B27B7D9}"/>
              </a:ext>
            </a:extLst>
          </p:cNvPr>
          <p:cNvSpPr/>
          <p:nvPr/>
        </p:nvSpPr>
        <p:spPr>
          <a:xfrm>
            <a:off x="755394" y="5149281"/>
            <a:ext cx="4498663" cy="125872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6600DD-8F34-4567-872B-A740CD8ED283}"/>
              </a:ext>
            </a:extLst>
          </p:cNvPr>
          <p:cNvSpPr/>
          <p:nvPr/>
        </p:nvSpPr>
        <p:spPr>
          <a:xfrm>
            <a:off x="755393" y="1816677"/>
            <a:ext cx="4498663" cy="2764370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16" descr="선택해 보세요">
            <a:extLst>
              <a:ext uri="{FF2B5EF4-FFF2-40B4-BE49-F238E27FC236}">
                <a16:creationId xmlns:a16="http://schemas.microsoft.com/office/drawing/2014/main" id="{15056AD4-6540-4765-A4BB-D9A533CAE7CD}"/>
              </a:ext>
            </a:extLst>
          </p:cNvPr>
          <p:cNvSpPr txBox="1"/>
          <p:nvPr/>
        </p:nvSpPr>
        <p:spPr>
          <a:xfrm>
            <a:off x="2976267" y="3713352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HttpUrlConnection을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사용,</a:t>
            </a:r>
            <a:endParaRPr lang="ko-KR" dirty="0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카카오API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서버에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access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token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POST 요청</a:t>
            </a:r>
            <a:endParaRPr lang="ko-KR" dirty="0">
              <a:cs typeface="Segoe UI"/>
            </a:endParaRPr>
          </a:p>
        </p:txBody>
      </p:sp>
      <p:pic>
        <p:nvPicPr>
          <p:cNvPr id="4" name="그림 4" descr="사람, 앉아있는, 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E675E41D-67B0-476B-BA79-C70094A5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60" y="1398943"/>
            <a:ext cx="4882308" cy="500572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8CD3EB-748F-4B54-A841-DF3114C57CA2}"/>
              </a:ext>
            </a:extLst>
          </p:cNvPr>
          <p:cNvCxnSpPr/>
          <p:nvPr/>
        </p:nvCxnSpPr>
        <p:spPr>
          <a:xfrm flipV="1">
            <a:off x="5321514" y="3859667"/>
            <a:ext cx="1186425" cy="1401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6" descr="선택해 보세요">
            <a:extLst>
              <a:ext uri="{FF2B5EF4-FFF2-40B4-BE49-F238E27FC236}">
                <a16:creationId xmlns:a16="http://schemas.microsoft.com/office/drawing/2014/main" id="{1196A465-1A85-4C8C-BAEA-DB2652E3EA80}"/>
              </a:ext>
            </a:extLst>
          </p:cNvPr>
          <p:cNvSpPr txBox="1"/>
          <p:nvPr/>
        </p:nvSpPr>
        <p:spPr>
          <a:xfrm>
            <a:off x="9118171" y="3263495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받아온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access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token를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사용,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카카오API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서버에 유저 정보 POST 요청</a:t>
            </a:r>
            <a:endParaRPr lang="ko-KR" dirty="0">
              <a:cs typeface="Segoe U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E114D-3A61-4D60-B66D-1333633F9625}"/>
              </a:ext>
            </a:extLst>
          </p:cNvPr>
          <p:cNvSpPr/>
          <p:nvPr/>
        </p:nvSpPr>
        <p:spPr>
          <a:xfrm>
            <a:off x="6539248" y="1394363"/>
            <a:ext cx="4838349" cy="296634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0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카카오 로그인 API 를 활용한 회원가입</a:t>
            </a:r>
            <a:endParaRPr lang="ko-KR" altLang="en-US" dirty="0"/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F511FEAE-DB75-4885-87FB-B9D44AC4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3" y="1893135"/>
            <a:ext cx="11051754" cy="2309730"/>
          </a:xfrm>
          <a:prstGeom prst="rect">
            <a:avLst/>
          </a:prstGeom>
        </p:spPr>
      </p:pic>
      <p:sp>
        <p:nvSpPr>
          <p:cNvPr id="8" name="내용 개체 틀 17">
            <a:extLst>
              <a:ext uri="{FF2B5EF4-FFF2-40B4-BE49-F238E27FC236}">
                <a16:creationId xmlns:a16="http://schemas.microsoft.com/office/drawing/2014/main" id="{A8644014-4B47-4B1C-9E67-76C1B52AD111}"/>
              </a:ext>
            </a:extLst>
          </p:cNvPr>
          <p:cNvSpPr txBox="1">
            <a:spLocks/>
          </p:cNvSpPr>
          <p:nvPr/>
        </p:nvSpPr>
        <p:spPr>
          <a:xfrm>
            <a:off x="1668396" y="4600787"/>
            <a:ext cx="9159984" cy="94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위의 과정을 통해,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Kakao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API 서버로부터 받아온 결과 값들로 Access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token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Refresh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token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status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상태코드 등이 있으며, 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하단의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response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body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에 들어있는 데이터 값들을 받아서 회원 가입시, 이미 받아온 값들은 입력할 필요 없도록 처리 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E860D0-3272-4F69-8542-D5CCC0703A17}"/>
              </a:ext>
            </a:extLst>
          </p:cNvPr>
          <p:cNvSpPr/>
          <p:nvPr/>
        </p:nvSpPr>
        <p:spPr>
          <a:xfrm>
            <a:off x="562598" y="3744630"/>
            <a:ext cx="11044517" cy="239667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9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주소 API</a:t>
            </a:r>
            <a:endParaRPr lang="ko-KR" altLang="en-US" dirty="0"/>
          </a:p>
        </p:txBody>
      </p:sp>
      <p:pic>
        <p:nvPicPr>
          <p:cNvPr id="20" name="그림 20" descr="스크린샷, 앉아있는, 검은색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7677B876-EDC2-4CD0-BFB7-2977825F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5" y="3243731"/>
            <a:ext cx="7709971" cy="2656539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BBD95CB1-C4BA-496B-9715-F32DEF03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6" y="1520679"/>
            <a:ext cx="6709272" cy="686016"/>
          </a:xfrm>
          <a:prstGeom prst="rect">
            <a:avLst/>
          </a:prstGeom>
        </p:spPr>
      </p:pic>
      <p:sp>
        <p:nvSpPr>
          <p:cNvPr id="23" name="내용 개체 틀 17">
            <a:extLst>
              <a:ext uri="{FF2B5EF4-FFF2-40B4-BE49-F238E27FC236}">
                <a16:creationId xmlns:a16="http://schemas.microsoft.com/office/drawing/2014/main" id="{4A1907DA-D7FA-4D0C-829B-C7C1FD1C1FB8}"/>
              </a:ext>
            </a:extLst>
          </p:cNvPr>
          <p:cNvSpPr txBox="1">
            <a:spLocks/>
          </p:cNvSpPr>
          <p:nvPr/>
        </p:nvSpPr>
        <p:spPr>
          <a:xfrm>
            <a:off x="7433891" y="1525245"/>
            <a:ext cx="4156490" cy="67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주소를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입력받아야할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input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태그와 연결된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js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함수,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새 창을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열어줌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7E43C1-B0D0-434E-8D72-BCC3E9F0AD59}"/>
              </a:ext>
            </a:extLst>
          </p:cNvPr>
          <p:cNvSpPr/>
          <p:nvPr/>
        </p:nvSpPr>
        <p:spPr>
          <a:xfrm>
            <a:off x="2279393" y="1825858"/>
            <a:ext cx="1533290" cy="221310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E55D8B-8E53-4512-A08E-21053ABD371F}"/>
              </a:ext>
            </a:extLst>
          </p:cNvPr>
          <p:cNvCxnSpPr>
            <a:cxnSpLocks/>
          </p:cNvCxnSpPr>
          <p:nvPr/>
        </p:nvCxnSpPr>
        <p:spPr>
          <a:xfrm>
            <a:off x="4354345" y="2202268"/>
            <a:ext cx="6734" cy="104126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내용 개체 틀 17">
            <a:extLst>
              <a:ext uri="{FF2B5EF4-FFF2-40B4-BE49-F238E27FC236}">
                <a16:creationId xmlns:a16="http://schemas.microsoft.com/office/drawing/2014/main" id="{5716FCD7-4208-44B5-9A24-E8F20191FE63}"/>
              </a:ext>
            </a:extLst>
          </p:cNvPr>
          <p:cNvSpPr txBox="1">
            <a:spLocks/>
          </p:cNvSpPr>
          <p:nvPr/>
        </p:nvSpPr>
        <p:spPr>
          <a:xfrm>
            <a:off x="8416228" y="3242040"/>
            <a:ext cx="4156490" cy="14763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새로 열린 창은 바로 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init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()을 호출하여,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필수값과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함께 API 서버에 요청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필수값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:  API 접근 권한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key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response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받을 URL,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           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Result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type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web일시요청하는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 URI 경로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ko-KR" altLang="en-US" dirty="0">
              <a:latin typeface="맑은 고딕"/>
              <a:ea typeface="맑은 고딕"/>
              <a:cs typeface="Segoe UI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80A0DA-A8D1-4931-A1D4-76C7CD349685}"/>
              </a:ext>
            </a:extLst>
          </p:cNvPr>
          <p:cNvSpPr/>
          <p:nvPr/>
        </p:nvSpPr>
        <p:spPr>
          <a:xfrm>
            <a:off x="810477" y="3359038"/>
            <a:ext cx="6913193" cy="1469888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6D4704-D405-4036-A7FD-F0CB0CA14ABD}"/>
              </a:ext>
            </a:extLst>
          </p:cNvPr>
          <p:cNvSpPr/>
          <p:nvPr/>
        </p:nvSpPr>
        <p:spPr>
          <a:xfrm>
            <a:off x="810476" y="4827953"/>
            <a:ext cx="7445674" cy="92822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5171093-8738-4BF8-9590-E267D2BBE390}"/>
              </a:ext>
            </a:extLst>
          </p:cNvPr>
          <p:cNvCxnSpPr>
            <a:cxnSpLocks/>
          </p:cNvCxnSpPr>
          <p:nvPr/>
        </p:nvCxnSpPr>
        <p:spPr>
          <a:xfrm>
            <a:off x="7723670" y="3928244"/>
            <a:ext cx="686107" cy="3838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내용 개체 틀 17">
            <a:extLst>
              <a:ext uri="{FF2B5EF4-FFF2-40B4-BE49-F238E27FC236}">
                <a16:creationId xmlns:a16="http://schemas.microsoft.com/office/drawing/2014/main" id="{5D668F11-4597-4848-A0B8-8E0573D39300}"/>
              </a:ext>
            </a:extLst>
          </p:cNvPr>
          <p:cNvSpPr txBox="1">
            <a:spLocks/>
          </p:cNvSpPr>
          <p:nvPr/>
        </p:nvSpPr>
        <p:spPr>
          <a:xfrm>
            <a:off x="8416227" y="5041461"/>
            <a:ext cx="4156490" cy="1476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주소에 대한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response가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왔다면,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새 창을 열은 경로에 값을 전달하고 새 창을 닫음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ko-KR" altLang="en-US" dirty="0">
              <a:latin typeface="맑은 고딕"/>
              <a:ea typeface="맑은 고딕"/>
              <a:cs typeface="Segoe UI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01DDE09-2A92-47FD-B532-78A50E536C27}"/>
              </a:ext>
            </a:extLst>
          </p:cNvPr>
          <p:cNvCxnSpPr>
            <a:cxnSpLocks/>
          </p:cNvCxnSpPr>
          <p:nvPr/>
        </p:nvCxnSpPr>
        <p:spPr>
          <a:xfrm flipV="1">
            <a:off x="8256151" y="5281646"/>
            <a:ext cx="245433" cy="5343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4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주소 API</a:t>
            </a:r>
            <a:endParaRPr lang="ko-KR" altLang="en-US" dirty="0"/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14CB66D-3798-480B-9658-AABFC37B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1" y="1385791"/>
            <a:ext cx="3679634" cy="3388684"/>
          </a:xfrm>
          <a:prstGeom prst="rect">
            <a:avLst/>
          </a:prstGeom>
        </p:spPr>
      </p:pic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C3450-57FD-419A-953B-924F1CA3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70" y="2902914"/>
            <a:ext cx="3679633" cy="3411616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2AE16932-4812-458E-854A-44A74E15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28" y="1955241"/>
            <a:ext cx="5341343" cy="3241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23E8F3-55B1-43F7-87CD-31D72D2577E2}"/>
              </a:ext>
            </a:extLst>
          </p:cNvPr>
          <p:cNvSpPr/>
          <p:nvPr/>
        </p:nvSpPr>
        <p:spPr>
          <a:xfrm>
            <a:off x="1077251" y="1885602"/>
            <a:ext cx="2623484" cy="29346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9CA750-DB88-48C2-AADB-A026340C45B7}"/>
              </a:ext>
            </a:extLst>
          </p:cNvPr>
          <p:cNvSpPr/>
          <p:nvPr/>
        </p:nvSpPr>
        <p:spPr>
          <a:xfrm>
            <a:off x="3087828" y="5300830"/>
            <a:ext cx="585364" cy="247566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922D749-C4D9-45D4-8878-BA03C9BC7275}"/>
              </a:ext>
            </a:extLst>
          </p:cNvPr>
          <p:cNvCxnSpPr>
            <a:cxnSpLocks/>
          </p:cNvCxnSpPr>
          <p:nvPr/>
        </p:nvCxnSpPr>
        <p:spPr>
          <a:xfrm>
            <a:off x="2279504" y="2202268"/>
            <a:ext cx="603479" cy="67403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58574F-EB25-4DD6-A252-CB3C14560FFA}"/>
              </a:ext>
            </a:extLst>
          </p:cNvPr>
          <p:cNvCxnSpPr>
            <a:cxnSpLocks/>
          </p:cNvCxnSpPr>
          <p:nvPr/>
        </p:nvCxnSpPr>
        <p:spPr>
          <a:xfrm flipV="1">
            <a:off x="3702516" y="3619938"/>
            <a:ext cx="2366176" cy="179558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17">
            <a:extLst>
              <a:ext uri="{FF2B5EF4-FFF2-40B4-BE49-F238E27FC236}">
                <a16:creationId xmlns:a16="http://schemas.microsoft.com/office/drawing/2014/main" id="{6F518697-D614-472D-B883-16F0F46AD944}"/>
              </a:ext>
            </a:extLst>
          </p:cNvPr>
          <p:cNvSpPr txBox="1">
            <a:spLocks/>
          </p:cNvSpPr>
          <p:nvPr/>
        </p:nvSpPr>
        <p:spPr>
          <a:xfrm>
            <a:off x="6121047" y="5353604"/>
            <a:ext cx="5313261" cy="852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결과값 중 '도로명주소'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input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태그의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value로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받아서 사용</a:t>
            </a:r>
          </a:p>
        </p:txBody>
      </p:sp>
    </p:spTree>
    <p:extLst>
      <p:ext uri="{BB962C8B-B14F-4D97-AF65-F5344CB8AC3E}">
        <p14:creationId xmlns:p14="http://schemas.microsoft.com/office/powerpoint/2010/main" val="171882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인덱스 페이지</a:t>
            </a:r>
            <a:endParaRPr lang="ko-KR" altLang="en-US" dirty="0"/>
          </a:p>
        </p:txBody>
      </p:sp>
      <p:pic>
        <p:nvPicPr>
          <p:cNvPr id="9" name="그림 9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0473D27-4082-456F-BE04-BE0313B7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27" y="2205359"/>
            <a:ext cx="5240356" cy="3493888"/>
          </a:xfrm>
          <a:prstGeom prst="rect">
            <a:avLst/>
          </a:prstGeom>
        </p:spPr>
      </p:pic>
      <p:pic>
        <p:nvPicPr>
          <p:cNvPr id="10" name="그림 1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BF64817-00E0-4EF9-A594-1F5A14CE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66" y="1712688"/>
            <a:ext cx="2715658" cy="1688286"/>
          </a:xfrm>
          <a:prstGeom prst="rect">
            <a:avLst/>
          </a:prstGeom>
        </p:spPr>
      </p:pic>
      <p:pic>
        <p:nvPicPr>
          <p:cNvPr id="14" name="그림 16">
            <a:extLst>
              <a:ext uri="{FF2B5EF4-FFF2-40B4-BE49-F238E27FC236}">
                <a16:creationId xmlns:a16="http://schemas.microsoft.com/office/drawing/2014/main" id="{065D0893-CA12-4580-99FA-AC0DDE9A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66" y="3901256"/>
            <a:ext cx="2743200" cy="634572"/>
          </a:xfrm>
          <a:prstGeom prst="rect">
            <a:avLst/>
          </a:prstGeom>
        </p:spPr>
      </p:pic>
      <p:pic>
        <p:nvPicPr>
          <p:cNvPr id="17" name="그림 17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7A58BBEC-B1FA-44FE-B2FD-4FB73924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67" y="5278438"/>
            <a:ext cx="2743200" cy="79967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811530-0966-4FA8-AF4C-0597B5560B4A}"/>
              </a:ext>
            </a:extLst>
          </p:cNvPr>
          <p:cNvCxnSpPr>
            <a:cxnSpLocks/>
          </p:cNvCxnSpPr>
          <p:nvPr/>
        </p:nvCxnSpPr>
        <p:spPr>
          <a:xfrm flipV="1">
            <a:off x="5988516" y="2564154"/>
            <a:ext cx="1576634" cy="1345727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623925-4D11-4127-BEC3-F11A5B4657B4}"/>
              </a:ext>
            </a:extLst>
          </p:cNvPr>
          <p:cNvCxnSpPr>
            <a:cxnSpLocks/>
          </p:cNvCxnSpPr>
          <p:nvPr/>
        </p:nvCxnSpPr>
        <p:spPr>
          <a:xfrm flipV="1">
            <a:off x="5988516" y="4216684"/>
            <a:ext cx="1604176" cy="14523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A990100-9A36-4971-B936-DBFB8B56D582}"/>
              </a:ext>
            </a:extLst>
          </p:cNvPr>
          <p:cNvCxnSpPr>
            <a:cxnSpLocks/>
          </p:cNvCxnSpPr>
          <p:nvPr/>
        </p:nvCxnSpPr>
        <p:spPr>
          <a:xfrm>
            <a:off x="5988515" y="4543351"/>
            <a:ext cx="1622537" cy="1160609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17">
            <a:extLst>
              <a:ext uri="{FF2B5EF4-FFF2-40B4-BE49-F238E27FC236}">
                <a16:creationId xmlns:a16="http://schemas.microsoft.com/office/drawing/2014/main" id="{83F53B9D-C9C1-4F3D-AE09-4191A8136565}"/>
              </a:ext>
            </a:extLst>
          </p:cNvPr>
          <p:cNvSpPr txBox="1">
            <a:spLocks/>
          </p:cNvSpPr>
          <p:nvPr/>
        </p:nvSpPr>
        <p:spPr>
          <a:xfrm>
            <a:off x="759505" y="1378353"/>
            <a:ext cx="5212273" cy="67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카카오 지도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API를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메인으로 구현했으며</a:t>
            </a:r>
            <a:endParaRPr lang="ko-KR" dirty="0">
              <a:latin typeface="Segoe UI"/>
              <a:ea typeface="맑은 고딕"/>
              <a:cs typeface="Segoe UI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dirty="0">
                <a:cs typeface="Segoe UI"/>
              </a:rPr>
              <a:t>지도에 위치 </a:t>
            </a:r>
            <a:r>
              <a:rPr lang="ko-KR" altLang="en-US" dirty="0">
                <a:cs typeface="Segoe UI"/>
              </a:rPr>
              <a:t>표시</a:t>
            </a:r>
            <a:r>
              <a:rPr lang="en-US" altLang="ko-KR" dirty="0">
                <a:cs typeface="Segoe UI"/>
              </a:rPr>
              <a:t>,</a:t>
            </a:r>
            <a:r>
              <a:rPr lang="ko-KR" altLang="en-US" dirty="0">
                <a:cs typeface="Segoe UI"/>
              </a:rPr>
              <a:t> </a:t>
            </a:r>
            <a:r>
              <a:rPr lang="ko-KR" altLang="en-US" dirty="0" err="1">
                <a:cs typeface="Segoe UI"/>
              </a:rPr>
              <a:t>정보창</a:t>
            </a:r>
            <a:r>
              <a:rPr lang="ko-KR" altLang="en-US" dirty="0">
                <a:cs typeface="Segoe UI"/>
              </a:rPr>
              <a:t> 띄우기, 검색, 등의 기능을 포함함</a:t>
            </a:r>
          </a:p>
        </p:txBody>
      </p:sp>
      <p:sp>
        <p:nvSpPr>
          <p:cNvPr id="3" name="텍스트 상자 16" descr="선택해 보세요">
            <a:extLst>
              <a:ext uri="{FF2B5EF4-FFF2-40B4-BE49-F238E27FC236}">
                <a16:creationId xmlns:a16="http://schemas.microsoft.com/office/drawing/2014/main" id="{50E34700-8810-4FE9-AD7F-2FCEC132B1C6}"/>
              </a:ext>
            </a:extLst>
          </p:cNvPr>
          <p:cNvSpPr txBox="1"/>
          <p:nvPr/>
        </p:nvSpPr>
        <p:spPr>
          <a:xfrm>
            <a:off x="5774406" y="2714217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정보창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띄우기</a:t>
            </a:r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C5588171-CBC0-44F4-A35A-ACBCC6DC7D24}"/>
              </a:ext>
            </a:extLst>
          </p:cNvPr>
          <p:cNvSpPr txBox="1"/>
          <p:nvPr/>
        </p:nvSpPr>
        <p:spPr>
          <a:xfrm>
            <a:off x="5869655" y="3597443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키워드로 검색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및 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카테고리별 검색</a:t>
            </a:r>
            <a:endParaRPr lang="ko-KR"/>
          </a:p>
        </p:txBody>
      </p:sp>
      <p:sp>
        <p:nvSpPr>
          <p:cNvPr id="15" name="텍스트 상자 16" descr="선택해 보세요">
            <a:extLst>
              <a:ext uri="{FF2B5EF4-FFF2-40B4-BE49-F238E27FC236}">
                <a16:creationId xmlns:a16="http://schemas.microsoft.com/office/drawing/2014/main" id="{744F486A-B2CF-4DA2-8CCE-6652839D311E}"/>
              </a:ext>
            </a:extLst>
          </p:cNvPr>
          <p:cNvSpPr txBox="1"/>
          <p:nvPr/>
        </p:nvSpPr>
        <p:spPr>
          <a:xfrm>
            <a:off x="5956247" y="4861672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04028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>
                <a:cs typeface="Segoe UI Light" panose="020B0502040204020203" pitchFamily="34" charset="0"/>
              </a:rPr>
              <a:t>ID &amp; PWD </a:t>
            </a:r>
            <a:r>
              <a:rPr lang="ko-KR" altLang="en-US" dirty="0">
                <a:cs typeface="Segoe UI Light" panose="020B0502040204020203" pitchFamily="34" charset="0"/>
              </a:rPr>
              <a:t>찾기</a:t>
            </a: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512851" y="1534904"/>
            <a:ext cx="5436130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아이디 찾기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비밀번호 찾기 클릭 시 해당 페이지로 이동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A59CD-6FCA-4B81-BC59-88473EFA8041}"/>
              </a:ext>
            </a:extLst>
          </p:cNvPr>
          <p:cNvGrpSpPr/>
          <p:nvPr/>
        </p:nvGrpSpPr>
        <p:grpSpPr>
          <a:xfrm>
            <a:off x="5585052" y="1982364"/>
            <a:ext cx="5355422" cy="1769668"/>
            <a:chOff x="-775833" y="3492087"/>
            <a:chExt cx="5355422" cy="176966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8F08216-6373-4842-8DAB-2E2751B9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75833" y="3492087"/>
              <a:ext cx="2564584" cy="1769668"/>
            </a:xfrm>
            <a:prstGeom prst="rect">
              <a:avLst/>
            </a:prstGeom>
          </p:spPr>
        </p:pic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AD8294A-220E-4CA1-A939-D00EA87C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384" y="3492087"/>
              <a:ext cx="2661205" cy="1769668"/>
            </a:xfrm>
            <a:prstGeom prst="rect">
              <a:avLst/>
            </a:prstGeom>
          </p:spPr>
        </p:pic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78E203C-9A31-4E4A-B333-E8139502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6" y="1534904"/>
            <a:ext cx="4669919" cy="4949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9C558F-D7BF-4ABE-B157-7A0C8444C9B5}"/>
              </a:ext>
            </a:extLst>
          </p:cNvPr>
          <p:cNvSpPr/>
          <p:nvPr/>
        </p:nvSpPr>
        <p:spPr>
          <a:xfrm>
            <a:off x="1434768" y="4726967"/>
            <a:ext cx="1900518" cy="34065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상자 16" descr="선택해 보세요">
            <a:extLst>
              <a:ext uri="{FF2B5EF4-FFF2-40B4-BE49-F238E27FC236}">
                <a16:creationId xmlns:a16="http://schemas.microsoft.com/office/drawing/2014/main" id="{B823561C-35DA-4CCD-87B4-5BB0D0D92320}"/>
              </a:ext>
            </a:extLst>
          </p:cNvPr>
          <p:cNvSpPr txBox="1"/>
          <p:nvPr/>
        </p:nvSpPr>
        <p:spPr>
          <a:xfrm>
            <a:off x="3542544" y="3598059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endParaRPr lang="ko-KR" altLang="en-US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790CFE-B269-4A2F-9840-DBBF3368A833}"/>
              </a:ext>
            </a:extLst>
          </p:cNvPr>
          <p:cNvCxnSpPr>
            <a:cxnSpLocks/>
          </p:cNvCxnSpPr>
          <p:nvPr/>
        </p:nvCxnSpPr>
        <p:spPr>
          <a:xfrm flipV="1">
            <a:off x="3335286" y="2903842"/>
            <a:ext cx="2219286" cy="1823125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F934C2A3-878D-439B-A53D-8E2E58276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715" y="4295821"/>
            <a:ext cx="3212067" cy="2183202"/>
          </a:xfrm>
          <a:prstGeom prst="rect">
            <a:avLst/>
          </a:prstGeom>
        </p:spPr>
      </p:pic>
      <p:sp>
        <p:nvSpPr>
          <p:cNvPr id="39" name="내용 개체 틀 17">
            <a:extLst>
              <a:ext uri="{FF2B5EF4-FFF2-40B4-BE49-F238E27FC236}">
                <a16:creationId xmlns:a16="http://schemas.microsoft.com/office/drawing/2014/main" id="{F5E94FDF-7CBA-46F0-817F-BFF8B06D63EF}"/>
              </a:ext>
            </a:extLst>
          </p:cNvPr>
          <p:cNvSpPr txBox="1">
            <a:spLocks/>
          </p:cNvSpPr>
          <p:nvPr/>
        </p:nvSpPr>
        <p:spPr>
          <a:xfrm>
            <a:off x="8907359" y="4297524"/>
            <a:ext cx="3016298" cy="858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입력한 이메일이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존재 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아이디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또는 임시 비밀번호를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1E3096-78B4-43D9-B05E-0F9F7554E7D4}"/>
              </a:ext>
            </a:extLst>
          </p:cNvPr>
          <p:cNvCxnSpPr/>
          <p:nvPr/>
        </p:nvCxnSpPr>
        <p:spPr>
          <a:xfrm>
            <a:off x="8230916" y="3865211"/>
            <a:ext cx="0" cy="352757"/>
          </a:xfrm>
          <a:prstGeom prst="straightConnector1">
            <a:avLst/>
          </a:prstGeom>
          <a:ln w="4445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8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인덱스 페이지</a:t>
            </a:r>
            <a:endParaRPr lang="ko-KR" altLang="en-US" dirty="0"/>
          </a:p>
        </p:txBody>
      </p:sp>
      <p:pic>
        <p:nvPicPr>
          <p:cNvPr id="5" name="그림 5" descr="스크린샷, 전화, 휴대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D55B0800-1808-4E76-9636-28CDBFF7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8" y="1693982"/>
            <a:ext cx="4129489" cy="37250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714D79-3320-4074-814B-693F02557F2B}"/>
              </a:ext>
            </a:extLst>
          </p:cNvPr>
          <p:cNvSpPr/>
          <p:nvPr/>
        </p:nvSpPr>
        <p:spPr>
          <a:xfrm>
            <a:off x="1081517" y="2247127"/>
            <a:ext cx="4012084" cy="1139382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B8B0B08D-A7B0-4507-9E1E-D80FA0DCC292}"/>
              </a:ext>
            </a:extLst>
          </p:cNvPr>
          <p:cNvSpPr txBox="1"/>
          <p:nvPr/>
        </p:nvSpPr>
        <p:spPr>
          <a:xfrm>
            <a:off x="3274849" y="2959489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로그인했다면 세션에서</a:t>
            </a:r>
            <a:endParaRPr lang="ko-KR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유저 정보를 가져옴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3F3BD-97A8-442A-BC87-29C746CDE40C}"/>
              </a:ext>
            </a:extLst>
          </p:cNvPr>
          <p:cNvSpPr/>
          <p:nvPr/>
        </p:nvSpPr>
        <p:spPr>
          <a:xfrm>
            <a:off x="1081516" y="3385536"/>
            <a:ext cx="4012084" cy="199318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상자 16" descr="선택해 보세요">
            <a:extLst>
              <a:ext uri="{FF2B5EF4-FFF2-40B4-BE49-F238E27FC236}">
                <a16:creationId xmlns:a16="http://schemas.microsoft.com/office/drawing/2014/main" id="{46D5E545-1D93-4D07-B19C-C2994440F10A}"/>
              </a:ext>
            </a:extLst>
          </p:cNvPr>
          <p:cNvSpPr txBox="1"/>
          <p:nvPr/>
        </p:nvSpPr>
        <p:spPr>
          <a:xfrm>
            <a:off x="3311570" y="4887440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현재 접속한 유저의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'구' 위치를 찾아내는 로직</a:t>
            </a:r>
          </a:p>
        </p:txBody>
      </p:sp>
      <p:pic>
        <p:nvPicPr>
          <p:cNvPr id="11" name="그림 11" descr="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B1992F86-B087-4C82-AFCE-4F19E7C1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74" y="1693935"/>
            <a:ext cx="4016086" cy="282935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B0DEB4-98B8-4D81-BE66-6CDF006F69ED}"/>
              </a:ext>
            </a:extLst>
          </p:cNvPr>
          <p:cNvCxnSpPr>
            <a:cxnSpLocks/>
          </p:cNvCxnSpPr>
          <p:nvPr/>
        </p:nvCxnSpPr>
        <p:spPr>
          <a:xfrm flipV="1">
            <a:off x="5165903" y="3489320"/>
            <a:ext cx="1907243" cy="5864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E0AFC6-C171-400C-AEDE-FC8D1826E00A}"/>
              </a:ext>
            </a:extLst>
          </p:cNvPr>
          <p:cNvSpPr/>
          <p:nvPr/>
        </p:nvSpPr>
        <p:spPr>
          <a:xfrm>
            <a:off x="7125562" y="2541536"/>
            <a:ext cx="3916834" cy="181479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상자 16" descr="선택해 보세요">
            <a:extLst>
              <a:ext uri="{FF2B5EF4-FFF2-40B4-BE49-F238E27FC236}">
                <a16:creationId xmlns:a16="http://schemas.microsoft.com/office/drawing/2014/main" id="{479A034D-EE2D-4A12-818D-FA19970DBEB7}"/>
              </a:ext>
            </a:extLst>
          </p:cNvPr>
          <p:cNvSpPr txBox="1"/>
          <p:nvPr/>
        </p:nvSpPr>
        <p:spPr>
          <a:xfrm>
            <a:off x="9024485" y="3539648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세션에서 가져온 주소를</a:t>
            </a:r>
            <a:b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</a:b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Kakao API를 사용하여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위도 경도로 변환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" name="내용 개체 틀 17">
            <a:extLst>
              <a:ext uri="{FF2B5EF4-FFF2-40B4-BE49-F238E27FC236}">
                <a16:creationId xmlns:a16="http://schemas.microsoft.com/office/drawing/2014/main" id="{77D89C81-11DD-4803-A83F-AA23A914E1D1}"/>
              </a:ext>
            </a:extLst>
          </p:cNvPr>
          <p:cNvSpPr txBox="1">
            <a:spLocks/>
          </p:cNvSpPr>
          <p:nvPr/>
        </p:nvSpPr>
        <p:spPr>
          <a:xfrm>
            <a:off x="8845322" y="4772404"/>
            <a:ext cx="2268808" cy="133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변환된 위도 경도는 맵의 </a:t>
            </a:r>
            <a:endParaRPr lang="ko-KR" altLang="en-US" dirty="0">
              <a:latin typeface="맑은 고딕"/>
              <a:ea typeface="맑은 고딕"/>
              <a:cs typeface="Segoe UI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중심 좌표 및 유저의 위치를 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표기하는데 사용됨</a:t>
            </a:r>
          </a:p>
        </p:txBody>
      </p:sp>
      <p:pic>
        <p:nvPicPr>
          <p:cNvPr id="4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48D6A95-3DF0-4705-9E76-38AA9E056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373" y="4770293"/>
            <a:ext cx="1758662" cy="1335232"/>
          </a:xfrm>
          <a:prstGeom prst="rect">
            <a:avLst/>
          </a:prstGeom>
        </p:spPr>
      </p:pic>
      <p:sp>
        <p:nvSpPr>
          <p:cNvPr id="15" name="텍스트 상자 16" descr="선택해 보세요">
            <a:extLst>
              <a:ext uri="{FF2B5EF4-FFF2-40B4-BE49-F238E27FC236}">
                <a16:creationId xmlns:a16="http://schemas.microsoft.com/office/drawing/2014/main" id="{644A7F85-6E0B-4197-9E89-EC740A117D39}"/>
              </a:ext>
            </a:extLst>
          </p:cNvPr>
          <p:cNvSpPr txBox="1"/>
          <p:nvPr/>
        </p:nvSpPr>
        <p:spPr>
          <a:xfrm>
            <a:off x="5147297" y="3224894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주소값을 front에 전달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4225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인덱스 페이지</a:t>
            </a:r>
            <a:endParaRPr lang="ko-KR" altLang="en-US" dirty="0"/>
          </a:p>
        </p:txBody>
      </p:sp>
      <p:sp>
        <p:nvSpPr>
          <p:cNvPr id="3" name="내용 개체 틀 17">
            <a:extLst>
              <a:ext uri="{FF2B5EF4-FFF2-40B4-BE49-F238E27FC236}">
                <a16:creationId xmlns:a16="http://schemas.microsoft.com/office/drawing/2014/main" id="{7FC553A4-D7F4-4D0A-BE7F-791BEA681F0C}"/>
              </a:ext>
            </a:extLst>
          </p:cNvPr>
          <p:cNvSpPr txBox="1">
            <a:spLocks/>
          </p:cNvSpPr>
          <p:nvPr/>
        </p:nvSpPr>
        <p:spPr>
          <a:xfrm>
            <a:off x="898050" y="1378353"/>
            <a:ext cx="2540683" cy="2461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1. Home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Controller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 </a:t>
            </a:r>
          </a:p>
        </p:txBody>
      </p:sp>
      <p:pic>
        <p:nvPicPr>
          <p:cNvPr id="6" name="그림 6" descr="스크린샷, 앉아있는, 전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D34B4168-934B-4737-A916-471ABBBE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4" y="1287818"/>
            <a:ext cx="4423271" cy="5197722"/>
          </a:xfrm>
          <a:prstGeom prst="rect">
            <a:avLst/>
          </a:prstGeom>
        </p:spPr>
      </p:pic>
      <p:sp>
        <p:nvSpPr>
          <p:cNvPr id="27" name="텍스트 상자 16" descr="선택해 보세요">
            <a:extLst>
              <a:ext uri="{FF2B5EF4-FFF2-40B4-BE49-F238E27FC236}">
                <a16:creationId xmlns:a16="http://schemas.microsoft.com/office/drawing/2014/main" id="{E160E8B1-E1E6-434A-9DC5-741D9CC72721}"/>
              </a:ext>
            </a:extLst>
          </p:cNvPr>
          <p:cNvSpPr txBox="1"/>
          <p:nvPr/>
        </p:nvSpPr>
        <p:spPr>
          <a:xfrm>
            <a:off x="3566337" y="2973990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현재 접속한 유저의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'구' 위치를 기준으로 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마켓리스트를 가져옴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4AD571-5D11-4DF1-BABE-30367A04CADB}"/>
              </a:ext>
            </a:extLst>
          </p:cNvPr>
          <p:cNvSpPr/>
          <p:nvPr/>
        </p:nvSpPr>
        <p:spPr>
          <a:xfrm>
            <a:off x="813084" y="1337922"/>
            <a:ext cx="4323812" cy="3182927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0744EED7-52BD-4C9D-9862-1499E798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9" y="1287688"/>
            <a:ext cx="4544290" cy="389296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04EED64-13F6-4323-8B4E-9BACEE73EBF6}"/>
              </a:ext>
            </a:extLst>
          </p:cNvPr>
          <p:cNvCxnSpPr>
            <a:cxnSpLocks/>
          </p:cNvCxnSpPr>
          <p:nvPr/>
        </p:nvCxnSpPr>
        <p:spPr>
          <a:xfrm flipV="1">
            <a:off x="5200539" y="3446025"/>
            <a:ext cx="1361721" cy="5864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55E43CBA-4FD3-4653-9CAF-0EABA20830E3}"/>
              </a:ext>
            </a:extLst>
          </p:cNvPr>
          <p:cNvSpPr txBox="1">
            <a:spLocks/>
          </p:cNvSpPr>
          <p:nvPr/>
        </p:nvSpPr>
        <p:spPr>
          <a:xfrm>
            <a:off x="6559322" y="5179380"/>
            <a:ext cx="2970194" cy="133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마켓의 정보 표기를 위해 마켓 테이블</a:t>
            </a:r>
            <a:endParaRPr lang="ko-KR" altLang="en-US" dirty="0">
              <a:latin typeface="맑은 고딕"/>
              <a:ea typeface="맑은 고딕"/>
              <a:cs typeface="Segoe UI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이외의 테이블에서도 값을 </a:t>
            </a:r>
            <a:r>
              <a:rPr lang="ko-KR" altLang="en-US">
                <a:latin typeface="맑은 고딕"/>
                <a:ea typeface="맑은 고딕"/>
                <a:cs typeface="Segoe UI"/>
              </a:rPr>
              <a:t>가져와야함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result set을 사용한 SQL 문</a:t>
            </a:r>
          </a:p>
        </p:txBody>
      </p:sp>
      <p:pic>
        <p:nvPicPr>
          <p:cNvPr id="8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F6BCF39-18CD-4B63-88B9-466112DEA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332" y="4664435"/>
            <a:ext cx="2414155" cy="1772083"/>
          </a:xfrm>
          <a:prstGeom prst="rect">
            <a:avLst/>
          </a:prstGeom>
        </p:spPr>
      </p:pic>
      <p:sp>
        <p:nvSpPr>
          <p:cNvPr id="12" name="텍스트 상자 16" descr="선택해 보세요">
            <a:extLst>
              <a:ext uri="{FF2B5EF4-FFF2-40B4-BE49-F238E27FC236}">
                <a16:creationId xmlns:a16="http://schemas.microsoft.com/office/drawing/2014/main" id="{20A22FD9-526F-4EFA-9551-137162DBD51F}"/>
              </a:ext>
            </a:extLst>
          </p:cNvPr>
          <p:cNvSpPr txBox="1"/>
          <p:nvPr/>
        </p:nvSpPr>
        <p:spPr>
          <a:xfrm>
            <a:off x="4925814" y="3207784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마켓 정보 전달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인덱스 페이지</a:t>
            </a:r>
            <a:endParaRPr lang="ko-KR" altLang="en-US" dirty="0"/>
          </a:p>
        </p:txBody>
      </p:sp>
      <p:pic>
        <p:nvPicPr>
          <p:cNvPr id="11" name="그림 11" descr="텍스트, 전화, 앉아있는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D3301A6-5A31-4F2C-82BF-671D8CD3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0" y="1510146"/>
            <a:ext cx="3006110" cy="4686299"/>
          </a:xfrm>
          <a:prstGeom prst="rect">
            <a:avLst/>
          </a:prstGeom>
        </p:spPr>
      </p:pic>
      <p:pic>
        <p:nvPicPr>
          <p:cNvPr id="14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5E094E-F538-4DD6-8530-B29720B9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672" y="1507822"/>
            <a:ext cx="3539835" cy="3851014"/>
          </a:xfrm>
          <a:prstGeom prst="rect">
            <a:avLst/>
          </a:prstGeom>
        </p:spPr>
      </p:pic>
      <p:pic>
        <p:nvPicPr>
          <p:cNvPr id="18" name="그림 19" descr="테이블, 노트북, 휴대폰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04900D0F-CAA1-430D-B27E-5CC268F8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330" y="1506456"/>
            <a:ext cx="3600450" cy="22777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EE4212-F789-4A75-9330-49E805F72800}"/>
              </a:ext>
            </a:extLst>
          </p:cNvPr>
          <p:cNvSpPr/>
          <p:nvPr/>
        </p:nvSpPr>
        <p:spPr>
          <a:xfrm>
            <a:off x="769790" y="3909673"/>
            <a:ext cx="2921038" cy="224774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7E1CCA-26FE-4C71-B598-9C1BC690305A}"/>
              </a:ext>
            </a:extLst>
          </p:cNvPr>
          <p:cNvSpPr/>
          <p:nvPr/>
        </p:nvSpPr>
        <p:spPr>
          <a:xfrm>
            <a:off x="4094880" y="1537082"/>
            <a:ext cx="3405947" cy="940223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BF4335-AD9A-4C1E-9524-C7FBA6DD17C0}"/>
              </a:ext>
            </a:extLst>
          </p:cNvPr>
          <p:cNvSpPr/>
          <p:nvPr/>
        </p:nvSpPr>
        <p:spPr>
          <a:xfrm>
            <a:off x="4094879" y="2532877"/>
            <a:ext cx="3405947" cy="2793267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16" descr="선택해 보세요">
            <a:extLst>
              <a:ext uri="{FF2B5EF4-FFF2-40B4-BE49-F238E27FC236}">
                <a16:creationId xmlns:a16="http://schemas.microsoft.com/office/drawing/2014/main" id="{00DFB7C4-0BD3-4C38-8766-888BBFB0DDF1}"/>
              </a:ext>
            </a:extLst>
          </p:cNvPr>
          <p:cNvSpPr txBox="1"/>
          <p:nvPr/>
        </p:nvSpPr>
        <p:spPr>
          <a:xfrm>
            <a:off x="2079895" y="5903580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마켓의 정보 정리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텍스트 상자 16" descr="선택해 보세요">
            <a:extLst>
              <a:ext uri="{FF2B5EF4-FFF2-40B4-BE49-F238E27FC236}">
                <a16:creationId xmlns:a16="http://schemas.microsoft.com/office/drawing/2014/main" id="{B3C85ACD-4064-4229-93DD-00F24CD3F68E}"/>
              </a:ext>
            </a:extLst>
          </p:cNvPr>
          <p:cNvSpPr txBox="1"/>
          <p:nvPr/>
        </p:nvSpPr>
        <p:spPr>
          <a:xfrm>
            <a:off x="5751349" y="2128216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마켓의 위치 정보 정리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44C6A8F1-EB32-4C2A-B256-6AE45F9C09C8}"/>
              </a:ext>
            </a:extLst>
          </p:cNvPr>
          <p:cNvSpPr txBox="1"/>
          <p:nvPr/>
        </p:nvSpPr>
        <p:spPr>
          <a:xfrm>
            <a:off x="5794644" y="3340488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카테고리에 따른</a:t>
            </a:r>
            <a:b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</a:b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마켓, 위치 정보 정리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272C5BD3-482A-4819-968A-6CFF656AAFAC}"/>
              </a:ext>
            </a:extLst>
          </p:cNvPr>
          <p:cNvSpPr txBox="1">
            <a:spLocks/>
          </p:cNvSpPr>
          <p:nvPr/>
        </p:nvSpPr>
        <p:spPr>
          <a:xfrm>
            <a:off x="7852864" y="3994127"/>
            <a:ext cx="3598762" cy="1267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Kakao map API에 필요한 데이터형식 및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현재 카테고리의 </a:t>
            </a:r>
            <a:endParaRPr lang="ko-KR" altLang="en-US" dirty="0">
              <a:latin typeface="맑은 고딕"/>
              <a:ea typeface="맑은 고딕"/>
              <a:cs typeface="Segoe UI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데이터를 변환하여 전역변수에 저장</a:t>
            </a:r>
            <a:endParaRPr lang="ko-KR" altLang="en-US" dirty="0">
              <a:latin typeface="맑은 고딕"/>
              <a:ea typeface="맑은 고딕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54687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인덱스 페이지</a:t>
            </a:r>
            <a:endParaRPr lang="ko-KR" altLang="en-US" dirty="0"/>
          </a:p>
        </p:txBody>
      </p:sp>
      <p:pic>
        <p:nvPicPr>
          <p:cNvPr id="6" name="그림 6" descr="앉아있는, 검은색, 테이블, 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FE83227A-9531-4A9F-9F71-D81B5C62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6" y="1305396"/>
            <a:ext cx="3782290" cy="51737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F29C84-B7BA-4D6B-A344-59B1DC2C20CA}"/>
              </a:ext>
            </a:extLst>
          </p:cNvPr>
          <p:cNvSpPr/>
          <p:nvPr/>
        </p:nvSpPr>
        <p:spPr>
          <a:xfrm>
            <a:off x="1272017" y="1389878"/>
            <a:ext cx="3068242" cy="216115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2A2690-6DE7-4413-BD63-D0BC1CA90338}"/>
              </a:ext>
            </a:extLst>
          </p:cNvPr>
          <p:cNvSpPr/>
          <p:nvPr/>
        </p:nvSpPr>
        <p:spPr>
          <a:xfrm>
            <a:off x="1272016" y="3745150"/>
            <a:ext cx="3068242" cy="2568132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상자 16" descr="선택해 보세요">
            <a:extLst>
              <a:ext uri="{FF2B5EF4-FFF2-40B4-BE49-F238E27FC236}">
                <a16:creationId xmlns:a16="http://schemas.microsoft.com/office/drawing/2014/main" id="{52A19C7F-339D-4550-AF53-009AAA15B550}"/>
              </a:ext>
            </a:extLst>
          </p:cNvPr>
          <p:cNvSpPr txBox="1"/>
          <p:nvPr/>
        </p:nvSpPr>
        <p:spPr>
          <a:xfrm>
            <a:off x="2841894" y="2258102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마우스로 검색시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6" name="텍스트 상자 16" descr="선택해 보세요">
            <a:extLst>
              <a:ext uri="{FF2B5EF4-FFF2-40B4-BE49-F238E27FC236}">
                <a16:creationId xmlns:a16="http://schemas.microsoft.com/office/drawing/2014/main" id="{5C43C20B-6316-451E-AB3D-818A62E4BC7D}"/>
              </a:ext>
            </a:extLst>
          </p:cNvPr>
          <p:cNvSpPr txBox="1"/>
          <p:nvPr/>
        </p:nvSpPr>
        <p:spPr>
          <a:xfrm>
            <a:off x="2855749" y="4246229"/>
            <a:ext cx="1860565" cy="52278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키보드로 검색시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23" name="그림 9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757FEE6-C0F7-4249-A8FD-AF9AF9B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86" y="1599223"/>
            <a:ext cx="5655992" cy="3762319"/>
          </a:xfrm>
          <a:prstGeom prst="rect">
            <a:avLst/>
          </a:prstGeom>
        </p:spPr>
      </p:pic>
      <p:pic>
        <p:nvPicPr>
          <p:cNvPr id="27" name="그림 16">
            <a:extLst>
              <a:ext uri="{FF2B5EF4-FFF2-40B4-BE49-F238E27FC236}">
                <a16:creationId xmlns:a16="http://schemas.microsoft.com/office/drawing/2014/main" id="{20711059-7256-430A-A9A4-4AE690E77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443" y="1597938"/>
            <a:ext cx="2743200" cy="634572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17A116C-8E2B-4ABB-8226-08AC24370FCB}"/>
              </a:ext>
            </a:extLst>
          </p:cNvPr>
          <p:cNvCxnSpPr>
            <a:cxnSpLocks/>
          </p:cNvCxnSpPr>
          <p:nvPr/>
        </p:nvCxnSpPr>
        <p:spPr>
          <a:xfrm flipV="1">
            <a:off x="4325971" y="2494882"/>
            <a:ext cx="1212952" cy="2497386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6711EE1-393E-430C-850C-E5C1F0A6DA38}"/>
              </a:ext>
            </a:extLst>
          </p:cNvPr>
          <p:cNvCxnSpPr>
            <a:cxnSpLocks/>
          </p:cNvCxnSpPr>
          <p:nvPr/>
        </p:nvCxnSpPr>
        <p:spPr>
          <a:xfrm>
            <a:off x="4360606" y="2342585"/>
            <a:ext cx="1160998" cy="509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17">
            <a:extLst>
              <a:ext uri="{FF2B5EF4-FFF2-40B4-BE49-F238E27FC236}">
                <a16:creationId xmlns:a16="http://schemas.microsoft.com/office/drawing/2014/main" id="{22DA0D73-4B9B-4529-B3B8-D4BAF0DA9A95}"/>
              </a:ext>
            </a:extLst>
          </p:cNvPr>
          <p:cNvSpPr txBox="1">
            <a:spLocks/>
          </p:cNvSpPr>
          <p:nvPr/>
        </p:nvSpPr>
        <p:spPr>
          <a:xfrm>
            <a:off x="5532229" y="5492149"/>
            <a:ext cx="5659625" cy="852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정리한 마켓에 대한 정보 및 자신의 위치 정보, 카테고리 및 키워드 검색 결과를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  <a:cs typeface="Segoe UI"/>
              </a:rPr>
              <a:t>지도API에 반영</a:t>
            </a:r>
            <a:endParaRPr lang="ko-KR" altLang="en-US" dirty="0">
              <a:latin typeface="맑은 고딕"/>
              <a:ea typeface="맑은 고딕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49572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메뉴 추가</a:t>
            </a:r>
          </a:p>
        </p:txBody>
      </p:sp>
      <p:pic>
        <p:nvPicPr>
          <p:cNvPr id="9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C09F93-241D-4842-8E17-39A12EA7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7" y="1711115"/>
            <a:ext cx="7263243" cy="4440221"/>
          </a:xfrm>
          <a:prstGeom prst="rect">
            <a:avLst/>
          </a:prstGeom>
        </p:spPr>
      </p:pic>
      <p:pic>
        <p:nvPicPr>
          <p:cNvPr id="11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E064DEA-FE90-41BB-83E1-68B269EB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1377771"/>
            <a:ext cx="5124449" cy="19723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E2814B-02D9-4DE4-B188-85BCB1F44B79}"/>
              </a:ext>
            </a:extLst>
          </p:cNvPr>
          <p:cNvSpPr/>
          <p:nvPr/>
        </p:nvSpPr>
        <p:spPr>
          <a:xfrm>
            <a:off x="9801222" y="1779536"/>
            <a:ext cx="1388379" cy="29079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8E51B-BF0C-47F8-887E-DA498E83C561}"/>
              </a:ext>
            </a:extLst>
          </p:cNvPr>
          <p:cNvSpPr/>
          <p:nvPr/>
        </p:nvSpPr>
        <p:spPr>
          <a:xfrm>
            <a:off x="6536745" y="2143217"/>
            <a:ext cx="617721" cy="19554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4BE9FC-8A09-4AF7-9E7D-827C82C0958B}"/>
              </a:ext>
            </a:extLst>
          </p:cNvPr>
          <p:cNvSpPr/>
          <p:nvPr/>
        </p:nvSpPr>
        <p:spPr>
          <a:xfrm>
            <a:off x="6701267" y="3511353"/>
            <a:ext cx="1275811" cy="21285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8B71F9-3BF5-4626-8428-3AF7FF2F86B5}"/>
              </a:ext>
            </a:extLst>
          </p:cNvPr>
          <p:cNvSpPr/>
          <p:nvPr/>
        </p:nvSpPr>
        <p:spPr>
          <a:xfrm>
            <a:off x="3687903" y="5277807"/>
            <a:ext cx="2098424" cy="23883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7">
            <a:extLst>
              <a:ext uri="{FF2B5EF4-FFF2-40B4-BE49-F238E27FC236}">
                <a16:creationId xmlns:a16="http://schemas.microsoft.com/office/drawing/2014/main" id="{0EC7CF3B-24C3-4C9E-9713-B6475DA089F3}"/>
              </a:ext>
            </a:extLst>
          </p:cNvPr>
          <p:cNvSpPr txBox="1">
            <a:spLocks/>
          </p:cNvSpPr>
          <p:nvPr/>
        </p:nvSpPr>
        <p:spPr>
          <a:xfrm>
            <a:off x="8086661" y="3396649"/>
            <a:ext cx="3191785" cy="2739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ko-KR" altLang="en-US" dirty="0">
              <a:latin typeface="맑은 고딕"/>
              <a:ea typeface="맑은 고딕"/>
              <a:cs typeface="Segoe UI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카테고리 및 옵션은 서로 짝을 짓되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여러 개가 생성 및 삭제 가능해야 함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ko-KR" altLang="en-US" dirty="0">
              <a:latin typeface="맑은 고딕"/>
              <a:ea typeface="맑은 고딕"/>
              <a:cs typeface="Segoe UI"/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Cate_name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_(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cateKey값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Op_name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_(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cateKey값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)_(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optionKey값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형식으로 필드명을 지정</a:t>
            </a:r>
          </a:p>
        </p:txBody>
      </p:sp>
    </p:spTree>
    <p:extLst>
      <p:ext uri="{BB962C8B-B14F-4D97-AF65-F5344CB8AC3E}">
        <p14:creationId xmlns:p14="http://schemas.microsoft.com/office/powerpoint/2010/main" val="160639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메뉴 추가</a:t>
            </a:r>
          </a:p>
        </p:txBody>
      </p:sp>
      <p:pic>
        <p:nvPicPr>
          <p:cNvPr id="3" name="그림 3" descr="스크린샷, 앉아있는, 전화, 휴대폰이(가) 표시된 사진&#10;&#10;매우 높은 신뢰도로 생성된 설명">
            <a:extLst>
              <a:ext uri="{FF2B5EF4-FFF2-40B4-BE49-F238E27FC236}">
                <a16:creationId xmlns:a16="http://schemas.microsoft.com/office/drawing/2014/main" id="{0D3BA0F2-65E1-44A3-972C-3DC625D9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602164"/>
            <a:ext cx="4847359" cy="4407013"/>
          </a:xfrm>
          <a:prstGeom prst="rect">
            <a:avLst/>
          </a:prstGeom>
        </p:spPr>
      </p:pic>
      <p:sp>
        <p:nvSpPr>
          <p:cNvPr id="7" name="텍스트 상자 16" descr="선택해 보세요">
            <a:extLst>
              <a:ext uri="{FF2B5EF4-FFF2-40B4-BE49-F238E27FC236}">
                <a16:creationId xmlns:a16="http://schemas.microsoft.com/office/drawing/2014/main" id="{B86BDBE7-1C1C-4228-955B-2BA8FB6AD211}"/>
              </a:ext>
            </a:extLst>
          </p:cNvPr>
          <p:cNvSpPr txBox="1"/>
          <p:nvPr/>
        </p:nvSpPr>
        <p:spPr>
          <a:xfrm>
            <a:off x="2374304" y="1565375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2종류 이상의 테이블에 </a:t>
            </a:r>
            <a:endParaRPr lang="ko-KR" dirty="0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변화가 있으므로 @Transactional 사용</a:t>
            </a:r>
            <a:endParaRPr lang="ko-KR" dirty="0">
              <a:cs typeface="Segoe U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95D3AD-06B8-4167-8EBD-2D8C2F238C70}"/>
              </a:ext>
            </a:extLst>
          </p:cNvPr>
          <p:cNvSpPr/>
          <p:nvPr/>
        </p:nvSpPr>
        <p:spPr>
          <a:xfrm>
            <a:off x="1020902" y="1762219"/>
            <a:ext cx="938107" cy="143588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FFFF5B-4610-48E4-BD0D-6D971E9A231F}"/>
              </a:ext>
            </a:extLst>
          </p:cNvPr>
          <p:cNvSpPr/>
          <p:nvPr/>
        </p:nvSpPr>
        <p:spPr>
          <a:xfrm>
            <a:off x="1237379" y="3087059"/>
            <a:ext cx="4488332" cy="60251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상자 16" descr="선택해 보세요">
            <a:extLst>
              <a:ext uri="{FF2B5EF4-FFF2-40B4-BE49-F238E27FC236}">
                <a16:creationId xmlns:a16="http://schemas.microsoft.com/office/drawing/2014/main" id="{411FFBBB-91F0-4816-B77E-4D5EEE4D1366}"/>
              </a:ext>
            </a:extLst>
          </p:cNvPr>
          <p:cNvSpPr txBox="1"/>
          <p:nvPr/>
        </p:nvSpPr>
        <p:spPr>
          <a:xfrm>
            <a:off x="3829031" y="2647761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Map을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이용하여  전달받은</a:t>
            </a:r>
            <a:endParaRPr lang="ko-KR" dirty="0"/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매핑된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데이터 분류 준비</a:t>
            </a:r>
            <a:endParaRPr 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E90C9C-891F-4C68-84A2-BB9B33D00942}"/>
              </a:ext>
            </a:extLst>
          </p:cNvPr>
          <p:cNvSpPr/>
          <p:nvPr/>
        </p:nvSpPr>
        <p:spPr>
          <a:xfrm>
            <a:off x="1237379" y="4567763"/>
            <a:ext cx="4488332" cy="1407814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8BB38E56-1C25-438D-BBC5-7D4265513A21}"/>
              </a:ext>
            </a:extLst>
          </p:cNvPr>
          <p:cNvSpPr txBox="1"/>
          <p:nvPr/>
        </p:nvSpPr>
        <p:spPr>
          <a:xfrm>
            <a:off x="3906962" y="4639352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'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Menu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_'가 앞에 온 데이터는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Name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/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price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/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detail로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구분하여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VO에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데이터 저장</a:t>
            </a:r>
          </a:p>
        </p:txBody>
      </p:sp>
      <p:pic>
        <p:nvPicPr>
          <p:cNvPr id="14" name="그림 14" descr="전화, 앉아있는, 휴대폰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BA0E60-F8BE-4743-9EA2-E5E96F15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18" y="1601049"/>
            <a:ext cx="4059381" cy="4902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C4555C-E484-4ADC-B112-3FBADEAC35E6}"/>
              </a:ext>
            </a:extLst>
          </p:cNvPr>
          <p:cNvSpPr/>
          <p:nvPr/>
        </p:nvSpPr>
        <p:spPr>
          <a:xfrm>
            <a:off x="6909083" y="1606354"/>
            <a:ext cx="3899514" cy="974860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상자 16" descr="선택해 보세요">
            <a:extLst>
              <a:ext uri="{FF2B5EF4-FFF2-40B4-BE49-F238E27FC236}">
                <a16:creationId xmlns:a16="http://schemas.microsoft.com/office/drawing/2014/main" id="{C06F403E-A982-45D9-B7BA-4E24C93530A4}"/>
              </a:ext>
            </a:extLst>
          </p:cNvPr>
          <p:cNvSpPr txBox="1"/>
          <p:nvPr/>
        </p:nvSpPr>
        <p:spPr>
          <a:xfrm>
            <a:off x="9370848" y="1981011"/>
            <a:ext cx="1618111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'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cate'로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온 데이터는 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Key값과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함께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VO를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Map에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718B6-64DF-42CB-B9C5-D9F970E5C701}"/>
              </a:ext>
            </a:extLst>
          </p:cNvPr>
          <p:cNvSpPr/>
          <p:nvPr/>
        </p:nvSpPr>
        <p:spPr>
          <a:xfrm>
            <a:off x="6909082" y="2645444"/>
            <a:ext cx="3899514" cy="385833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상자 16" descr="선택해 보세요">
            <a:extLst>
              <a:ext uri="{FF2B5EF4-FFF2-40B4-BE49-F238E27FC236}">
                <a16:creationId xmlns:a16="http://schemas.microsoft.com/office/drawing/2014/main" id="{3308FFFA-83B4-4208-9C9E-CB9E59F9F481}"/>
              </a:ext>
            </a:extLst>
          </p:cNvPr>
          <p:cNvSpPr txBox="1"/>
          <p:nvPr/>
        </p:nvSpPr>
        <p:spPr>
          <a:xfrm>
            <a:off x="9275598" y="2682397"/>
            <a:ext cx="1618111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'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op'로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온 데이터는 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Name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/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Price로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구분하여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Key값과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함께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VO를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Map에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저장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B6884F-7B74-445E-B05F-8802DE51FD47}"/>
              </a:ext>
            </a:extLst>
          </p:cNvPr>
          <p:cNvCxnSpPr>
            <a:cxnSpLocks/>
          </p:cNvCxnSpPr>
          <p:nvPr/>
        </p:nvCxnSpPr>
        <p:spPr>
          <a:xfrm>
            <a:off x="5849971" y="3736700"/>
            <a:ext cx="961839" cy="5091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5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메뉴 추가</a:t>
            </a:r>
          </a:p>
        </p:txBody>
      </p:sp>
      <p:pic>
        <p:nvPicPr>
          <p:cNvPr id="4" name="그림 7" descr="전화, 휴대폰, 앉아있는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F223D7F8-9D54-41E6-89DF-F505ADFE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1626291"/>
            <a:ext cx="4804063" cy="46445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DBACA3-A1F9-4681-9666-C581D0B3AC4D}"/>
              </a:ext>
            </a:extLst>
          </p:cNvPr>
          <p:cNvSpPr/>
          <p:nvPr/>
        </p:nvSpPr>
        <p:spPr>
          <a:xfrm>
            <a:off x="968947" y="1649650"/>
            <a:ext cx="4765422" cy="39470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상자 16" descr="선택해 보세요">
            <a:extLst>
              <a:ext uri="{FF2B5EF4-FFF2-40B4-BE49-F238E27FC236}">
                <a16:creationId xmlns:a16="http://schemas.microsoft.com/office/drawing/2014/main" id="{FB55DE04-3CFF-4A97-850A-53526E21738B}"/>
              </a:ext>
            </a:extLst>
          </p:cNvPr>
          <p:cNvSpPr txBox="1"/>
          <p:nvPr/>
        </p:nvSpPr>
        <p:spPr>
          <a:xfrm>
            <a:off x="4261985" y="1721239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메뉴 정보 추가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A1B389-8ECB-43E4-B55B-7818E74CE4FD}"/>
              </a:ext>
            </a:extLst>
          </p:cNvPr>
          <p:cNvSpPr/>
          <p:nvPr/>
        </p:nvSpPr>
        <p:spPr>
          <a:xfrm>
            <a:off x="968947" y="2420309"/>
            <a:ext cx="4800058" cy="139049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16" descr="선택해 보세요">
            <a:extLst>
              <a:ext uri="{FF2B5EF4-FFF2-40B4-BE49-F238E27FC236}">
                <a16:creationId xmlns:a16="http://schemas.microsoft.com/office/drawing/2014/main" id="{F81EEFD6-0765-4A15-93FA-7250EACA1035}"/>
              </a:ext>
            </a:extLst>
          </p:cNvPr>
          <p:cNvSpPr txBox="1"/>
          <p:nvPr/>
        </p:nvSpPr>
        <p:spPr>
          <a:xfrm>
            <a:off x="4184053" y="3158647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키값의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순서대로 </a:t>
            </a:r>
            <a:endParaRPr lang="ko-KR" dirty="0"/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카테고리 테이블에 </a:t>
            </a:r>
            <a:endParaRPr lang="ko-KR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데이터추가</a:t>
            </a:r>
            <a:endParaRPr lang="ko-KR" dirty="0">
              <a:cs typeface="Segoe UI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E640F7-E2F5-47D1-8BDC-023250EEB698}"/>
              </a:ext>
            </a:extLst>
          </p:cNvPr>
          <p:cNvSpPr/>
          <p:nvPr/>
        </p:nvSpPr>
        <p:spPr>
          <a:xfrm>
            <a:off x="968946" y="3857718"/>
            <a:ext cx="4800058" cy="235165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상자 16" descr="선택해 보세요">
            <a:extLst>
              <a:ext uri="{FF2B5EF4-FFF2-40B4-BE49-F238E27FC236}">
                <a16:creationId xmlns:a16="http://schemas.microsoft.com/office/drawing/2014/main" id="{ED2997F5-5D5C-4ECC-AACA-1D9C2E2E7294}"/>
              </a:ext>
            </a:extLst>
          </p:cNvPr>
          <p:cNvSpPr txBox="1"/>
          <p:nvPr/>
        </p:nvSpPr>
        <p:spPr>
          <a:xfrm>
            <a:off x="4244666" y="4994374"/>
            <a:ext cx="1860565" cy="366917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키값의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 순서대로 </a:t>
            </a:r>
            <a:endParaRPr lang="ko-KR" dirty="0"/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메뉴옵션 테이블에 </a:t>
            </a:r>
            <a:endParaRPr lang="ko-KR" dirty="0">
              <a:solidFill>
                <a:srgbClr val="000000"/>
              </a:solidFill>
              <a:latin typeface="Segoe UI"/>
              <a:ea typeface="맑은 고딕"/>
              <a:cs typeface="Segoe UI"/>
            </a:endParaRP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데이터추가</a:t>
            </a:r>
            <a:endParaRPr lang="ko-KR" dirty="0">
              <a:cs typeface="Segoe UI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C33616B6-D9E8-4AE2-8EF6-1BA7079D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62" y="2024066"/>
            <a:ext cx="5436177" cy="11294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F2F52-5A61-408F-B8F2-1E0B8DDC3DDC}"/>
              </a:ext>
            </a:extLst>
          </p:cNvPr>
          <p:cNvSpPr/>
          <p:nvPr/>
        </p:nvSpPr>
        <p:spPr>
          <a:xfrm>
            <a:off x="11256468" y="2086673"/>
            <a:ext cx="167445" cy="143588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16" descr="선택해 보세요">
            <a:extLst>
              <a:ext uri="{FF2B5EF4-FFF2-40B4-BE49-F238E27FC236}">
                <a16:creationId xmlns:a16="http://schemas.microsoft.com/office/drawing/2014/main" id="{02DACA99-C75C-4839-BCCD-CC9B42CD7223}"/>
              </a:ext>
            </a:extLst>
          </p:cNvPr>
          <p:cNvSpPr txBox="1"/>
          <p:nvPr/>
        </p:nvSpPr>
        <p:spPr>
          <a:xfrm>
            <a:off x="9934211" y="2305467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메뉴 추가 버튼으로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메뉴 추가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2C82A1D-AB22-47C8-B394-49D842FF6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28" y="3670928"/>
            <a:ext cx="5387248" cy="21142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77931-A909-40E8-B082-1536A37918FF}"/>
              </a:ext>
            </a:extLst>
          </p:cNvPr>
          <p:cNvSpPr/>
          <p:nvPr/>
        </p:nvSpPr>
        <p:spPr>
          <a:xfrm>
            <a:off x="6106082" y="3950359"/>
            <a:ext cx="5235204" cy="183284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상자 16" descr="선택해 보세요">
            <a:extLst>
              <a:ext uri="{FF2B5EF4-FFF2-40B4-BE49-F238E27FC236}">
                <a16:creationId xmlns:a16="http://schemas.microsoft.com/office/drawing/2014/main" id="{A04B6610-4FB4-4777-BCB6-277F4418AD6F}"/>
              </a:ext>
            </a:extLst>
          </p:cNvPr>
          <p:cNvSpPr txBox="1"/>
          <p:nvPr/>
        </p:nvSpPr>
        <p:spPr>
          <a:xfrm>
            <a:off x="9934210" y="5885948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추가된 메뉴들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25306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주문 및 확인</a:t>
            </a: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0B0D311-BDEE-493B-9408-290B4A8E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95" y="1557594"/>
            <a:ext cx="6726381" cy="2002335"/>
          </a:xfrm>
          <a:prstGeom prst="rect">
            <a:avLst/>
          </a:prstGeom>
        </p:spPr>
      </p:pic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B2073A65-5005-482A-899C-EE6878B90A13}"/>
              </a:ext>
            </a:extLst>
          </p:cNvPr>
          <p:cNvSpPr txBox="1">
            <a:spLocks/>
          </p:cNvSpPr>
          <p:nvPr/>
        </p:nvSpPr>
        <p:spPr>
          <a:xfrm>
            <a:off x="7792252" y="1560920"/>
            <a:ext cx="3191785" cy="199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결제된 주문만 보이도록 함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'주문 확인' 이 '대기중' 상태인 것만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 취소 요청 가능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'바로가기'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통해 주문한 마켓의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상세 정보 보기 가능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ko-KR" altLang="en-US" dirty="0">
              <a:latin typeface="맑은 고딕"/>
              <a:ea typeface="맑은 고딕"/>
              <a:cs typeface="Segoe U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C249A1-C223-49AF-9D0C-0294F375E4C6}"/>
              </a:ext>
            </a:extLst>
          </p:cNvPr>
          <p:cNvSpPr/>
          <p:nvPr/>
        </p:nvSpPr>
        <p:spPr>
          <a:xfrm>
            <a:off x="5973901" y="2281763"/>
            <a:ext cx="305990" cy="126269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28AF7C-4C4B-4678-80FF-F157600D00A7}"/>
              </a:ext>
            </a:extLst>
          </p:cNvPr>
          <p:cNvSpPr/>
          <p:nvPr/>
        </p:nvSpPr>
        <p:spPr>
          <a:xfrm>
            <a:off x="6631991" y="2099922"/>
            <a:ext cx="531126" cy="16090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2">
            <a:extLst>
              <a:ext uri="{FF2B5EF4-FFF2-40B4-BE49-F238E27FC236}">
                <a16:creationId xmlns:a16="http://schemas.microsoft.com/office/drawing/2014/main" id="{A21FEE75-1B05-4E26-A495-9E454558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5578849"/>
            <a:ext cx="6726381" cy="843801"/>
          </a:xfrm>
          <a:prstGeom prst="rect">
            <a:avLst/>
          </a:prstGeom>
        </p:spPr>
      </p:pic>
      <p:pic>
        <p:nvPicPr>
          <p:cNvPr id="15" name="그림 16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0342CB3-6DB2-4F07-9DC1-2F4599BF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95" y="3771741"/>
            <a:ext cx="6726381" cy="1600517"/>
          </a:xfrm>
          <a:prstGeom prst="rect">
            <a:avLst/>
          </a:prstGeom>
        </p:spPr>
      </p:pic>
      <p:sp>
        <p:nvSpPr>
          <p:cNvPr id="24" name="내용 개체 틀 17">
            <a:extLst>
              <a:ext uri="{FF2B5EF4-FFF2-40B4-BE49-F238E27FC236}">
                <a16:creationId xmlns:a16="http://schemas.microsoft.com/office/drawing/2014/main" id="{80C71EB4-4C8B-4217-9C6B-133A5227302B}"/>
              </a:ext>
            </a:extLst>
          </p:cNvPr>
          <p:cNvSpPr txBox="1">
            <a:spLocks/>
          </p:cNvSpPr>
          <p:nvPr/>
        </p:nvSpPr>
        <p:spPr>
          <a:xfrm>
            <a:off x="7809570" y="3950828"/>
            <a:ext cx="3191785" cy="1189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 취소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요청시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 취소 사유와 이유를 받도록 함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'취소 요청' 을 통해 주문 삭제 가능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3BB314-AA71-4392-8092-08A6C8F74E46}"/>
              </a:ext>
            </a:extLst>
          </p:cNvPr>
          <p:cNvSpPr/>
          <p:nvPr/>
        </p:nvSpPr>
        <p:spPr>
          <a:xfrm>
            <a:off x="6805172" y="4628376"/>
            <a:ext cx="531126" cy="16090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내용 개체 틀 17">
            <a:extLst>
              <a:ext uri="{FF2B5EF4-FFF2-40B4-BE49-F238E27FC236}">
                <a16:creationId xmlns:a16="http://schemas.microsoft.com/office/drawing/2014/main" id="{D6D8E08B-4274-443A-BD7F-1408BA030023}"/>
              </a:ext>
            </a:extLst>
          </p:cNvPr>
          <p:cNvSpPr txBox="1">
            <a:spLocks/>
          </p:cNvSpPr>
          <p:nvPr/>
        </p:nvSpPr>
        <p:spPr>
          <a:xfrm>
            <a:off x="7800910" y="5648009"/>
            <a:ext cx="3191785" cy="843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 내용을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마켓쪽에서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확인하게 되면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 취소가 불가능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BDA8EB-51D5-4230-896F-E904FEC483FE}"/>
              </a:ext>
            </a:extLst>
          </p:cNvPr>
          <p:cNvSpPr/>
          <p:nvPr/>
        </p:nvSpPr>
        <p:spPr>
          <a:xfrm>
            <a:off x="1531786" y="2255785"/>
            <a:ext cx="600398" cy="19554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F4FC5F-D130-426D-A64C-5489EA6E2E82}"/>
              </a:ext>
            </a:extLst>
          </p:cNvPr>
          <p:cNvSpPr/>
          <p:nvPr/>
        </p:nvSpPr>
        <p:spPr>
          <a:xfrm>
            <a:off x="1445195" y="5979194"/>
            <a:ext cx="600398" cy="195541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82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주문 및 확인</a:t>
            </a:r>
          </a:p>
        </p:txBody>
      </p:sp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B2073A65-5005-482A-899C-EE6878B90A13}"/>
              </a:ext>
            </a:extLst>
          </p:cNvPr>
          <p:cNvSpPr txBox="1">
            <a:spLocks/>
          </p:cNvSpPr>
          <p:nvPr/>
        </p:nvSpPr>
        <p:spPr>
          <a:xfrm>
            <a:off x="7619070" y="1967897"/>
            <a:ext cx="4404056" cy="964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IsOrderChecked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: 주문에 대한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상태값을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나타내는 필드 </a:t>
            </a:r>
            <a:br>
              <a:rPr lang="ko-KR" altLang="en-US" dirty="0">
                <a:latin typeface="맑은 고딕"/>
                <a:ea typeface="맑은 고딕"/>
                <a:cs typeface="Segoe UI"/>
              </a:rPr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(1 : 결제 완료/2 : 마켓에서 취소/3: 주문 확인/4. 판매 완료)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주문의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상태값이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0이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아닌것만을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읽어봐서 보여줌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C249A1-C223-49AF-9D0C-0294F375E4C6}"/>
              </a:ext>
            </a:extLst>
          </p:cNvPr>
          <p:cNvSpPr/>
          <p:nvPr/>
        </p:nvSpPr>
        <p:spPr>
          <a:xfrm>
            <a:off x="5809378" y="2498240"/>
            <a:ext cx="314649" cy="134928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28AF7C-4C4B-4678-80FF-F157600D00A7}"/>
              </a:ext>
            </a:extLst>
          </p:cNvPr>
          <p:cNvSpPr/>
          <p:nvPr/>
        </p:nvSpPr>
        <p:spPr>
          <a:xfrm>
            <a:off x="6467468" y="2316399"/>
            <a:ext cx="557103" cy="169564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17">
            <a:extLst>
              <a:ext uri="{FF2B5EF4-FFF2-40B4-BE49-F238E27FC236}">
                <a16:creationId xmlns:a16="http://schemas.microsoft.com/office/drawing/2014/main" id="{80C71EB4-4C8B-4217-9C6B-133A5227302B}"/>
              </a:ext>
            </a:extLst>
          </p:cNvPr>
          <p:cNvSpPr txBox="1">
            <a:spLocks/>
          </p:cNvSpPr>
          <p:nvPr/>
        </p:nvSpPr>
        <p:spPr>
          <a:xfrm>
            <a:off x="7974092" y="4028760"/>
            <a:ext cx="3191785" cy="1440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실제로 값을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DB에서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삭제하는 것이 아니며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isOrderChecked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값을 이용하여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>
                <a:latin typeface="맑은 고딕"/>
                <a:ea typeface="맑은 고딕"/>
                <a:cs typeface="Segoe UI"/>
              </a:rPr>
              <a:t>조회시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 '확인' 상태로 하거나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보이지 않도록 함</a:t>
            </a:r>
            <a:endParaRPr lang="ko-KR" dirty="0"/>
          </a:p>
        </p:txBody>
      </p:sp>
      <p:pic>
        <p:nvPicPr>
          <p:cNvPr id="4" name="그림 5" descr="앉아있는, 검은색, 쥐고있는, 전화이(가) 표시된 사진&#10;&#10;매우 높은 신뢰도로 생성된 설명">
            <a:extLst>
              <a:ext uri="{FF2B5EF4-FFF2-40B4-BE49-F238E27FC236}">
                <a16:creationId xmlns:a16="http://schemas.microsoft.com/office/drawing/2014/main" id="{A0BF2A65-D17B-41E6-BBB6-1BB24BDB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3944"/>
            <a:ext cx="6986154" cy="1405110"/>
          </a:xfrm>
          <a:prstGeom prst="rect">
            <a:avLst/>
          </a:prstGeom>
        </p:spPr>
      </p:pic>
      <p:pic>
        <p:nvPicPr>
          <p:cNvPr id="6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A74BE2B-1997-43D5-BBDF-05DDCD27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08" y="2475458"/>
            <a:ext cx="3314699" cy="971903"/>
          </a:xfrm>
          <a:prstGeom prst="rect">
            <a:avLst/>
          </a:prstGeom>
        </p:spPr>
      </p:pic>
      <p:pic>
        <p:nvPicPr>
          <p:cNvPr id="8" name="그림 8" descr="검은색, 쥐고있는, 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71D1C1F1-4CD0-42DC-8029-74CAAE108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9" y="4027011"/>
            <a:ext cx="6986154" cy="960093"/>
          </a:xfrm>
          <a:prstGeom prst="rect">
            <a:avLst/>
          </a:prstGeom>
        </p:spPr>
      </p:pic>
      <p:pic>
        <p:nvPicPr>
          <p:cNvPr id="15" name="그림 16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0342CB3-6DB2-4F07-9DC1-2F4599BFF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4706923"/>
            <a:ext cx="3314699" cy="8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마켓 주문 리스트</a:t>
            </a:r>
          </a:p>
        </p:txBody>
      </p:sp>
      <p:pic>
        <p:nvPicPr>
          <p:cNvPr id="3" name="그림 8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660B095E-E1AE-492B-883E-78A8551A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1" y="1642184"/>
            <a:ext cx="8189767" cy="255185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7A446F83-15D3-4017-8600-B80A0CA9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1" y="4637236"/>
            <a:ext cx="6882245" cy="744095"/>
          </a:xfrm>
          <a:prstGeom prst="rect">
            <a:avLst/>
          </a:prstGeom>
        </p:spPr>
      </p:pic>
      <p:pic>
        <p:nvPicPr>
          <p:cNvPr id="10" name="그림 10" descr="시계, 쥐고있는, 검은색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7D2405AB-C4E0-434A-BA63-A98BB04F0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582" y="4640908"/>
            <a:ext cx="4215244" cy="7367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99CC0B-2BB1-4A23-B04E-867A4BDC9F9E}"/>
              </a:ext>
            </a:extLst>
          </p:cNvPr>
          <p:cNvSpPr/>
          <p:nvPr/>
        </p:nvSpPr>
        <p:spPr>
          <a:xfrm>
            <a:off x="7878902" y="2584831"/>
            <a:ext cx="678332" cy="195542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ECAB42-36D4-4B22-A07C-773B3FBACC1F}"/>
              </a:ext>
            </a:extLst>
          </p:cNvPr>
          <p:cNvSpPr/>
          <p:nvPr/>
        </p:nvSpPr>
        <p:spPr>
          <a:xfrm>
            <a:off x="7878901" y="3589285"/>
            <a:ext cx="678332" cy="195542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4B0491-52B6-490A-B3A1-77FEC276154A}"/>
              </a:ext>
            </a:extLst>
          </p:cNvPr>
          <p:cNvCxnSpPr>
            <a:cxnSpLocks/>
          </p:cNvCxnSpPr>
          <p:nvPr/>
        </p:nvCxnSpPr>
        <p:spPr>
          <a:xfrm flipH="1">
            <a:off x="3824422" y="3779994"/>
            <a:ext cx="4389479" cy="853683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5EB7C5-E722-4B13-86DA-6901A4377361}"/>
              </a:ext>
            </a:extLst>
          </p:cNvPr>
          <p:cNvCxnSpPr>
            <a:cxnSpLocks/>
          </p:cNvCxnSpPr>
          <p:nvPr/>
        </p:nvCxnSpPr>
        <p:spPr>
          <a:xfrm>
            <a:off x="8205241" y="2775539"/>
            <a:ext cx="1429430" cy="1840819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8E1EFF-7C93-4788-93C9-5AB44E3D6092}"/>
              </a:ext>
            </a:extLst>
          </p:cNvPr>
          <p:cNvSpPr/>
          <p:nvPr/>
        </p:nvSpPr>
        <p:spPr>
          <a:xfrm>
            <a:off x="6943720" y="2359694"/>
            <a:ext cx="678332" cy="637155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9A3F59-76B8-40F6-B4DF-0D7DC547BEEC}"/>
              </a:ext>
            </a:extLst>
          </p:cNvPr>
          <p:cNvSpPr/>
          <p:nvPr/>
        </p:nvSpPr>
        <p:spPr>
          <a:xfrm>
            <a:off x="839060" y="2073943"/>
            <a:ext cx="2427468" cy="1000836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7">
            <a:extLst>
              <a:ext uri="{FF2B5EF4-FFF2-40B4-BE49-F238E27FC236}">
                <a16:creationId xmlns:a16="http://schemas.microsoft.com/office/drawing/2014/main" id="{E3218993-D40C-40C3-8723-74B99AC8F59C}"/>
              </a:ext>
            </a:extLst>
          </p:cNvPr>
          <p:cNvSpPr txBox="1">
            <a:spLocks/>
          </p:cNvSpPr>
          <p:nvPr/>
        </p:nvSpPr>
        <p:spPr>
          <a:xfrm>
            <a:off x="8900616" y="1638851"/>
            <a:ext cx="2663579" cy="254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br>
              <a:rPr lang="ko-KR" altLang="en-US" dirty="0">
                <a:latin typeface="맑은 고딕"/>
                <a:ea typeface="맑은 고딕"/>
                <a:cs typeface="Segoe UI"/>
              </a:rPr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주문 상세 / 구매자 상세</a:t>
            </a:r>
            <a:br>
              <a:rPr lang="ko-KR" altLang="en-US" dirty="0">
                <a:latin typeface="맑은 고딕"/>
                <a:ea typeface="맑은 고딕"/>
                <a:cs typeface="Segoe UI"/>
              </a:rPr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내역 확인 가능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'확인하기' 버튼을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누를시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</a:t>
            </a:r>
            <a:br>
              <a:rPr lang="ko-KR" altLang="en-US" dirty="0">
                <a:latin typeface="맑은 고딕"/>
                <a:ea typeface="맑은 고딕"/>
                <a:cs typeface="Segoe UI"/>
              </a:rPr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주문이 확인되며 주문확인 시간에 현재 시간의 값이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들어감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판매완료 버튼을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누를시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,</a:t>
            </a:r>
            <a:br>
              <a:rPr lang="en-US" altLang="ko-KR" dirty="0"/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조회가 되지 않도록 함</a:t>
            </a:r>
          </a:p>
        </p:txBody>
      </p:sp>
    </p:spTree>
    <p:extLst>
      <p:ext uri="{BB962C8B-B14F-4D97-AF65-F5344CB8AC3E}">
        <p14:creationId xmlns:p14="http://schemas.microsoft.com/office/powerpoint/2010/main" val="186181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이메일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en-US" altLang="ko-KR" sz="1400" dirty="0">
                <a:cs typeface="Segoe UI Light" panose="020B0502040204020203" pitchFamily="34" charset="0"/>
              </a:rPr>
              <a:t>(ID &amp; PWD </a:t>
            </a:r>
            <a:r>
              <a:rPr lang="ko-KR" altLang="en-US" sz="1400" dirty="0">
                <a:cs typeface="Segoe UI Light" panose="020B0502040204020203" pitchFamily="34" charset="0"/>
              </a:rPr>
              <a:t>찾기</a:t>
            </a:r>
            <a:r>
              <a:rPr lang="en-US" altLang="ko-KR" sz="1400" dirty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D26529B-85A2-44EB-8ABC-83EE5DB03B3A}"/>
              </a:ext>
            </a:extLst>
          </p:cNvPr>
          <p:cNvGrpSpPr/>
          <p:nvPr/>
        </p:nvGrpSpPr>
        <p:grpSpPr>
          <a:xfrm>
            <a:off x="546546" y="1409536"/>
            <a:ext cx="5779399" cy="2560484"/>
            <a:chOff x="510686" y="1333336"/>
            <a:chExt cx="5779399" cy="256048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980497-E344-46D4-A360-EA0940702F56}"/>
                </a:ext>
              </a:extLst>
            </p:cNvPr>
            <p:cNvGrpSpPr/>
            <p:nvPr/>
          </p:nvGrpSpPr>
          <p:grpSpPr>
            <a:xfrm>
              <a:off x="589787" y="1333336"/>
              <a:ext cx="5700298" cy="2115647"/>
              <a:chOff x="589787" y="1333336"/>
              <a:chExt cx="5700298" cy="2115647"/>
            </a:xfrm>
          </p:grpSpPr>
          <p:pic>
            <p:nvPicPr>
              <p:cNvPr id="16" name="그림 1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32244D00-9855-476B-88DF-976C14C63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787" y="1333336"/>
                <a:ext cx="5700298" cy="2115647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65AB611-263A-4137-80A7-E978BCF89169}"/>
                  </a:ext>
                </a:extLst>
              </p:cNvPr>
              <p:cNvSpPr/>
              <p:nvPr/>
            </p:nvSpPr>
            <p:spPr>
              <a:xfrm>
                <a:off x="2773232" y="1874462"/>
                <a:ext cx="895798" cy="325761"/>
              </a:xfrm>
              <a:prstGeom prst="rect">
                <a:avLst/>
              </a:prstGeom>
              <a:noFill/>
              <a:ln w="28575">
                <a:solidFill>
                  <a:srgbClr val="DD46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ABF21-366A-4D35-87A0-3A1F4A658472}"/>
                  </a:ext>
                </a:extLst>
              </p:cNvPr>
              <p:cNvSpPr txBox="1"/>
              <p:nvPr/>
            </p:nvSpPr>
            <p:spPr>
              <a:xfrm>
                <a:off x="3221131" y="2188110"/>
                <a:ext cx="275588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rgbClr val="DD462F"/>
                    </a:solidFill>
                  </a:rPr>
                  <a:t>보안을 위해 </a:t>
                </a:r>
                <a:r>
                  <a:rPr lang="en-US" altLang="ko-KR" sz="1100" b="1" dirty="0">
                    <a:solidFill>
                      <a:srgbClr val="DD462F"/>
                    </a:solidFill>
                  </a:rPr>
                  <a:t>properties</a:t>
                </a:r>
                <a:r>
                  <a:rPr lang="ko-KR" altLang="en-US" sz="1100" b="1" dirty="0">
                    <a:solidFill>
                      <a:srgbClr val="DD462F"/>
                    </a:solidFill>
                  </a:rPr>
                  <a:t>로 값을 입력 받음</a:t>
                </a:r>
              </a:p>
            </p:txBody>
          </p:sp>
        </p:grpSp>
        <p:sp>
          <p:nvSpPr>
            <p:cNvPr id="21" name="내용 개체 틀 17">
              <a:extLst>
                <a:ext uri="{FF2B5EF4-FFF2-40B4-BE49-F238E27FC236}">
                  <a16:creationId xmlns:a16="http://schemas.microsoft.com/office/drawing/2014/main" id="{FD57E70A-1ADA-4D88-A118-FB82DDD3555D}"/>
                </a:ext>
              </a:extLst>
            </p:cNvPr>
            <p:cNvSpPr txBox="1">
              <a:spLocks/>
            </p:cNvSpPr>
            <p:nvPr/>
          </p:nvSpPr>
          <p:spPr>
            <a:xfrm>
              <a:off x="510686" y="3483152"/>
              <a:ext cx="5436130" cy="4106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root-context.xml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에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API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를 사용하기 위해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Bean(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객체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를 생성</a:t>
              </a:r>
            </a:p>
          </p:txBody>
        </p:sp>
      </p:grpSp>
      <p:sp>
        <p:nvSpPr>
          <p:cNvPr id="22" name="내용 개체 틀 17">
            <a:extLst>
              <a:ext uri="{FF2B5EF4-FFF2-40B4-BE49-F238E27FC236}">
                <a16:creationId xmlns:a16="http://schemas.microsoft.com/office/drawing/2014/main" id="{060DC762-7DB7-4223-99AA-856DFB13D49A}"/>
              </a:ext>
            </a:extLst>
          </p:cNvPr>
          <p:cNvSpPr txBox="1">
            <a:spLocks/>
          </p:cNvSpPr>
          <p:nvPr/>
        </p:nvSpPr>
        <p:spPr>
          <a:xfrm>
            <a:off x="3126586" y="5943629"/>
            <a:ext cx="3463065" cy="102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Aft>
                <a:spcPts val="600"/>
              </a:spcAft>
              <a:buNone/>
              <a:defRPr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MailVO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객체에 메일에 보낼 값을 입력 후 해당 클래스의 메소드를 호출 시 이메일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algn="r" rtl="0">
              <a:spcAft>
                <a:spcPts val="600"/>
              </a:spcAft>
              <a:buNone/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EBB9B09-FA8C-485E-8AF1-61FE1D9A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666" y="3623311"/>
            <a:ext cx="5103439" cy="28331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2BF7EF-F956-47AD-A869-DE6A8F1A7F02}"/>
              </a:ext>
            </a:extLst>
          </p:cNvPr>
          <p:cNvSpPr/>
          <p:nvPr/>
        </p:nvSpPr>
        <p:spPr>
          <a:xfrm>
            <a:off x="6945630" y="4324350"/>
            <a:ext cx="396240" cy="16764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8BB7E6-A092-4077-BA1A-F7BFF513D4CE}"/>
              </a:ext>
            </a:extLst>
          </p:cNvPr>
          <p:cNvSpPr/>
          <p:nvPr/>
        </p:nvSpPr>
        <p:spPr>
          <a:xfrm>
            <a:off x="6726666" y="3771900"/>
            <a:ext cx="729504" cy="12192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809394-AAA2-4A8F-968C-B6C8803FBAF8}"/>
              </a:ext>
            </a:extLst>
          </p:cNvPr>
          <p:cNvSpPr txBox="1"/>
          <p:nvPr/>
        </p:nvSpPr>
        <p:spPr>
          <a:xfrm>
            <a:off x="6726665" y="3128685"/>
            <a:ext cx="46854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DD462F"/>
                </a:solidFill>
              </a:rPr>
              <a:t>메일이 전송되는 시간동안 다른 작업을 실행하기 위해 비동기화 사용</a:t>
            </a:r>
            <a:endParaRPr lang="en-US" altLang="ko-KR" sz="1100" b="1" dirty="0">
              <a:solidFill>
                <a:srgbClr val="DD462F"/>
              </a:solidFill>
            </a:endParaRPr>
          </a:p>
          <a:p>
            <a:r>
              <a:rPr lang="en-US" altLang="ko-KR" sz="1100" b="1" dirty="0">
                <a:solidFill>
                  <a:srgbClr val="DD462F"/>
                </a:solidFill>
              </a:rPr>
              <a:t>- @Async annotation</a:t>
            </a:r>
            <a:r>
              <a:rPr lang="ko-KR" altLang="en-US" sz="1100" b="1" dirty="0">
                <a:solidFill>
                  <a:srgbClr val="DD462F"/>
                </a:solidFill>
              </a:rPr>
              <a:t> 이용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B4B6BEC-35F1-47E6-B836-8D818E32D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463" y="1443751"/>
            <a:ext cx="3761815" cy="506911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304680-ACA7-4F80-B976-ABB57266096E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 flipV="1">
            <a:off x="3704890" y="1697207"/>
            <a:ext cx="3144573" cy="416336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0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8F824-9BAC-4587-95F9-D34F0D2C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마켓 주문 리스트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EB0F88C-02E6-42BC-BF27-7566B80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1" y="1355536"/>
            <a:ext cx="5306290" cy="5108087"/>
          </a:xfrm>
          <a:prstGeom prst="rect">
            <a:avLst/>
          </a:prstGeom>
        </p:spPr>
      </p:pic>
      <p:sp>
        <p:nvSpPr>
          <p:cNvPr id="5" name="내용 개체 틀 17">
            <a:extLst>
              <a:ext uri="{FF2B5EF4-FFF2-40B4-BE49-F238E27FC236}">
                <a16:creationId xmlns:a16="http://schemas.microsoft.com/office/drawing/2014/main" id="{24B4F8B2-6CCC-470A-B5E0-69EDA69A2433}"/>
              </a:ext>
            </a:extLst>
          </p:cNvPr>
          <p:cNvSpPr txBox="1">
            <a:spLocks/>
          </p:cNvSpPr>
          <p:nvPr/>
        </p:nvSpPr>
        <p:spPr>
          <a:xfrm>
            <a:off x="7151480" y="2158396"/>
            <a:ext cx="2663579" cy="2540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br>
              <a:rPr lang="ko-KR" altLang="en-US" dirty="0">
                <a:latin typeface="맑은 고딕"/>
                <a:ea typeface="맑은 고딕"/>
                <a:cs typeface="Segoe UI"/>
              </a:rPr>
            </a:br>
            <a:r>
              <a:rPr lang="ko-KR" altLang="en-US" dirty="0">
                <a:latin typeface="맑은 고딕"/>
                <a:ea typeface="맑은 고딕"/>
                <a:cs typeface="Segoe UI"/>
              </a:rPr>
              <a:t>주문 페이지는 실시간 업데이트가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필요하므로, </a:t>
            </a:r>
            <a:r>
              <a:rPr lang="ko-KR" altLang="en-US" dirty="0" err="1">
                <a:latin typeface="맑은 고딕"/>
                <a:ea typeface="맑은 고딕"/>
                <a:cs typeface="Segoe UI"/>
              </a:rPr>
              <a:t>폴링</a:t>
            </a:r>
            <a:r>
              <a:rPr lang="ko-KR" altLang="en-US" dirty="0">
                <a:latin typeface="맑은 고딕"/>
                <a:ea typeface="맑은 고딕"/>
                <a:cs typeface="Segoe UI"/>
              </a:rPr>
              <a:t> 방식을 사용해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일정 시간마다 페이지가 업데이트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  <a:cs typeface="Segoe UI"/>
              </a:rPr>
              <a:t>되도록 구현</a:t>
            </a:r>
          </a:p>
        </p:txBody>
      </p:sp>
      <p:pic>
        <p:nvPicPr>
          <p:cNvPr id="6" name="그림 8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8F6A1982-1DCE-42ED-8BE2-9C3F9FF6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014" y="4898002"/>
            <a:ext cx="4492336" cy="14001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19E268-FB79-4F12-A56B-888B4FE88FE6}"/>
              </a:ext>
            </a:extLst>
          </p:cNvPr>
          <p:cNvSpPr/>
          <p:nvPr/>
        </p:nvSpPr>
        <p:spPr>
          <a:xfrm>
            <a:off x="1280673" y="3589284"/>
            <a:ext cx="5016536" cy="1814790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16" descr="선택해 보세요">
            <a:extLst>
              <a:ext uri="{FF2B5EF4-FFF2-40B4-BE49-F238E27FC236}">
                <a16:creationId xmlns:a16="http://schemas.microsoft.com/office/drawing/2014/main" id="{791C283C-B22E-4E37-8FC3-890D9C44EEB6}"/>
              </a:ext>
            </a:extLst>
          </p:cNvPr>
          <p:cNvSpPr txBox="1"/>
          <p:nvPr/>
        </p:nvSpPr>
        <p:spPr>
          <a:xfrm>
            <a:off x="4391872" y="3721489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15초 마다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ajax를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사용해 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주문 페이지를 새로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받아옴</a:t>
            </a:r>
            <a:endParaRPr lang="ko-KR" altLang="en-US" sz="1000" b="1" kern="1400" dirty="0">
              <a:solidFill>
                <a:srgbClr val="D24726"/>
              </a:solidFill>
              <a:latin typeface="맑은 고딕"/>
              <a:ea typeface="맑은 고딕"/>
              <a:cs typeface="Times New Roman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2B6798-E4E4-4042-B8E9-D15F9EEC3C22}"/>
              </a:ext>
            </a:extLst>
          </p:cNvPr>
          <p:cNvCxnSpPr>
            <a:cxnSpLocks/>
          </p:cNvCxnSpPr>
          <p:nvPr/>
        </p:nvCxnSpPr>
        <p:spPr>
          <a:xfrm>
            <a:off x="6291583" y="4490039"/>
            <a:ext cx="788657" cy="114809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16" descr="선택해 보세요">
            <a:extLst>
              <a:ext uri="{FF2B5EF4-FFF2-40B4-BE49-F238E27FC236}">
                <a16:creationId xmlns:a16="http://schemas.microsoft.com/office/drawing/2014/main" id="{9421E10F-8B8D-489D-94F2-C821FEF2BBE2}"/>
              </a:ext>
            </a:extLst>
          </p:cNvPr>
          <p:cNvSpPr txBox="1"/>
          <p:nvPr/>
        </p:nvSpPr>
        <p:spPr>
          <a:xfrm>
            <a:off x="5656098" y="4353602"/>
            <a:ext cx="186056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갱신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7F37FD-0539-449A-9711-A576C5384388}"/>
              </a:ext>
            </a:extLst>
          </p:cNvPr>
          <p:cNvSpPr/>
          <p:nvPr/>
        </p:nvSpPr>
        <p:spPr>
          <a:xfrm>
            <a:off x="1280672" y="2125897"/>
            <a:ext cx="5016536" cy="732404"/>
          </a:xfrm>
          <a:prstGeom prst="rect">
            <a:avLst/>
          </a:prstGeom>
          <a:noFill/>
          <a:ln w="28575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상자 16" descr="선택해 보세요">
            <a:extLst>
              <a:ext uri="{FF2B5EF4-FFF2-40B4-BE49-F238E27FC236}">
                <a16:creationId xmlns:a16="http://schemas.microsoft.com/office/drawing/2014/main" id="{32627608-9081-4CEC-8021-C651C1352461}"/>
              </a:ext>
            </a:extLst>
          </p:cNvPr>
          <p:cNvSpPr txBox="1"/>
          <p:nvPr/>
        </p:nvSpPr>
        <p:spPr>
          <a:xfrm>
            <a:off x="4106121" y="2413966"/>
            <a:ext cx="2146315" cy="21971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갱신 이벤트가 없어도</a:t>
            </a:r>
          </a:p>
          <a:p>
            <a:pPr algn="ctr"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버튼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클릭시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 주문 페이지 </a:t>
            </a:r>
            <a:r>
              <a:rPr lang="ko-KR" altLang="en-US" sz="1000" b="1" kern="1400" dirty="0" err="1">
                <a:solidFill>
                  <a:srgbClr val="D24726"/>
                </a:solidFill>
                <a:latin typeface="맑은 고딕"/>
                <a:ea typeface="맑은 고딕"/>
                <a:cs typeface="Times New Roman"/>
              </a:rPr>
              <a:t>받아옴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7FFAA6-62E9-494A-9677-574E44C2CBDD}"/>
              </a:ext>
            </a:extLst>
          </p:cNvPr>
          <p:cNvCxnSpPr>
            <a:cxnSpLocks/>
          </p:cNvCxnSpPr>
          <p:nvPr/>
        </p:nvCxnSpPr>
        <p:spPr>
          <a:xfrm>
            <a:off x="6291582" y="2498448"/>
            <a:ext cx="779998" cy="315700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1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이메일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en-US" altLang="ko-KR" sz="1400" dirty="0">
                <a:cs typeface="Segoe UI Light" panose="020B0502040204020203" pitchFamily="34" charset="0"/>
              </a:rPr>
              <a:t>(ID &amp; PWD </a:t>
            </a:r>
            <a:r>
              <a:rPr lang="ko-KR" altLang="en-US" sz="1400" dirty="0">
                <a:cs typeface="Segoe UI Light" panose="020B0502040204020203" pitchFamily="34" charset="0"/>
              </a:rPr>
              <a:t>찾기</a:t>
            </a:r>
            <a:r>
              <a:rPr lang="en-US" altLang="ko-KR" sz="1400" dirty="0">
                <a:cs typeface="Segoe UI Light" panose="020B0502040204020203" pitchFamily="34" charset="0"/>
              </a:rPr>
              <a:t>)</a:t>
            </a:r>
            <a:endParaRPr lang="ko-KR" altLang="en-US" sz="1400" dirty="0">
              <a:cs typeface="Segoe UI Light" panose="020B0502040204020203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CD21A6-69FC-47CA-A4B5-14C37F4ADCFF}"/>
              </a:ext>
            </a:extLst>
          </p:cNvPr>
          <p:cNvGrpSpPr/>
          <p:nvPr/>
        </p:nvGrpSpPr>
        <p:grpSpPr>
          <a:xfrm>
            <a:off x="7452360" y="3904309"/>
            <a:ext cx="4343771" cy="2104139"/>
            <a:chOff x="6605006" y="3904309"/>
            <a:chExt cx="5191125" cy="2514600"/>
          </a:xfrm>
        </p:grpSpPr>
        <p:pic>
          <p:nvPicPr>
            <p:cNvPr id="27" name="그림 2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00951E-3CC0-43C2-8ABC-71FD4B13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5006" y="3904309"/>
              <a:ext cx="5191125" cy="25146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2A7EB6-A606-4853-BA06-5C409033778B}"/>
                </a:ext>
              </a:extLst>
            </p:cNvPr>
            <p:cNvSpPr/>
            <p:nvPr/>
          </p:nvSpPr>
          <p:spPr>
            <a:xfrm>
              <a:off x="8269438" y="5071335"/>
              <a:ext cx="476250" cy="220980"/>
            </a:xfrm>
            <a:prstGeom prst="rect">
              <a:avLst/>
            </a:prstGeom>
            <a:noFill/>
            <a:ln w="2222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77C9092-33EC-4B24-96D2-3D6E407A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3" y="1417265"/>
            <a:ext cx="6497471" cy="38862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55FB71-F5A8-4ECB-B831-307506FAF866}"/>
              </a:ext>
            </a:extLst>
          </p:cNvPr>
          <p:cNvSpPr/>
          <p:nvPr/>
        </p:nvSpPr>
        <p:spPr>
          <a:xfrm>
            <a:off x="882958" y="2637780"/>
            <a:ext cx="4329878" cy="495482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F84A8-B92D-4860-A6B3-5B901455E40E}"/>
              </a:ext>
            </a:extLst>
          </p:cNvPr>
          <p:cNvSpPr txBox="1"/>
          <p:nvPr/>
        </p:nvSpPr>
        <p:spPr>
          <a:xfrm>
            <a:off x="4668636" y="2385987"/>
            <a:ext cx="185178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DD462F"/>
                </a:solidFill>
              </a:rPr>
              <a:t>메일로 전송할 값들을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5AB611-263A-4137-80A7-E978BCF89169}"/>
              </a:ext>
            </a:extLst>
          </p:cNvPr>
          <p:cNvSpPr/>
          <p:nvPr/>
        </p:nvSpPr>
        <p:spPr>
          <a:xfrm>
            <a:off x="1251931" y="3787969"/>
            <a:ext cx="3813823" cy="184773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ABF21-366A-4D35-87A0-3A1F4A658472}"/>
              </a:ext>
            </a:extLst>
          </p:cNvPr>
          <p:cNvSpPr txBox="1"/>
          <p:nvPr/>
        </p:nvSpPr>
        <p:spPr>
          <a:xfrm>
            <a:off x="3872948" y="3519737"/>
            <a:ext cx="1568508" cy="2398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DD462F"/>
                </a:solidFill>
              </a:rPr>
              <a:t>입력한 메일 유효성 검사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86843-4649-413C-BE97-20645D1D6301}"/>
              </a:ext>
            </a:extLst>
          </p:cNvPr>
          <p:cNvSpPr/>
          <p:nvPr/>
        </p:nvSpPr>
        <p:spPr>
          <a:xfrm>
            <a:off x="1559413" y="4627658"/>
            <a:ext cx="2437813" cy="184773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650B2-6A41-4FCC-9D84-3B3780F10A99}"/>
              </a:ext>
            </a:extLst>
          </p:cNvPr>
          <p:cNvSpPr txBox="1"/>
          <p:nvPr/>
        </p:nvSpPr>
        <p:spPr>
          <a:xfrm>
            <a:off x="2699754" y="4828944"/>
            <a:ext cx="2027067" cy="2398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DD462F"/>
                </a:solidFill>
              </a:rPr>
              <a:t>입력한 메일이 존재 시 메일 전송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721B24-CBBA-4C96-851F-577DC368E4F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212836" y="2885521"/>
            <a:ext cx="2437813" cy="1168319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C855E6-4103-4C68-A522-CE65E1E3030B}"/>
              </a:ext>
            </a:extLst>
          </p:cNvPr>
          <p:cNvSpPr txBox="1"/>
          <p:nvPr/>
        </p:nvSpPr>
        <p:spPr>
          <a:xfrm>
            <a:off x="8822245" y="5085865"/>
            <a:ext cx="189507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DD462F"/>
                </a:solidFill>
              </a:rPr>
              <a:t>난수로 임의 값 전송</a:t>
            </a:r>
            <a:r>
              <a:rPr lang="en-US" altLang="ko-KR" sz="1100" b="1" dirty="0">
                <a:solidFill>
                  <a:srgbClr val="DD462F"/>
                </a:solidFill>
              </a:rPr>
              <a:t>(6</a:t>
            </a:r>
            <a:r>
              <a:rPr lang="ko-KR" altLang="en-US" sz="1100" b="1" dirty="0">
                <a:solidFill>
                  <a:srgbClr val="DD462F"/>
                </a:solidFill>
              </a:rPr>
              <a:t>자리</a:t>
            </a:r>
            <a:r>
              <a:rPr lang="en-US" altLang="ko-KR" sz="1100" b="1" dirty="0">
                <a:solidFill>
                  <a:srgbClr val="DD462F"/>
                </a:solidFill>
              </a:rPr>
              <a:t>)</a:t>
            </a:r>
            <a:endParaRPr lang="ko-KR" altLang="en-US" sz="1100" b="1" dirty="0">
              <a:solidFill>
                <a:srgbClr val="DD462F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B443127-7088-4006-9856-78E7EFFF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918" y="1417265"/>
            <a:ext cx="4300585" cy="122051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87322C-4348-41B7-BB0F-61C47E6E62A8}"/>
              </a:ext>
            </a:extLst>
          </p:cNvPr>
          <p:cNvCxnSpPr>
            <a:cxnSpLocks/>
            <a:stCxn id="3" idx="0"/>
            <a:endCxn id="23" idx="2"/>
          </p:cNvCxnSpPr>
          <p:nvPr/>
        </p:nvCxnSpPr>
        <p:spPr>
          <a:xfrm flipV="1">
            <a:off x="9044361" y="2637780"/>
            <a:ext cx="341850" cy="224306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17">
            <a:extLst>
              <a:ext uri="{FF2B5EF4-FFF2-40B4-BE49-F238E27FC236}">
                <a16:creationId xmlns:a16="http://schemas.microsoft.com/office/drawing/2014/main" id="{2C460115-2F02-48D4-AC93-A7039758421B}"/>
              </a:ext>
            </a:extLst>
          </p:cNvPr>
          <p:cNvSpPr txBox="1">
            <a:spLocks/>
          </p:cNvSpPr>
          <p:nvPr/>
        </p:nvSpPr>
        <p:spPr>
          <a:xfrm>
            <a:off x="558466" y="5352907"/>
            <a:ext cx="6563218" cy="128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아이디 찾기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이메일과 이름이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존재하는지 검사 후 저장된 아이디 전송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비밀번호 찾기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아이디와 이메일이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존재하는지 검사 후 난수로 임의의 값 전송 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     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저장된 비밀번호를 임의의 값으로 변경</a:t>
            </a:r>
          </a:p>
        </p:txBody>
      </p:sp>
    </p:spTree>
    <p:extLst>
      <p:ext uri="{BB962C8B-B14F-4D97-AF65-F5344CB8AC3E}">
        <p14:creationId xmlns:p14="http://schemas.microsoft.com/office/powerpoint/2010/main" val="1031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마이 페이지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09EF595-5C12-4C5F-93DE-E8890CFA7CEF}"/>
              </a:ext>
            </a:extLst>
          </p:cNvPr>
          <p:cNvGrpSpPr/>
          <p:nvPr/>
        </p:nvGrpSpPr>
        <p:grpSpPr>
          <a:xfrm>
            <a:off x="521207" y="1712175"/>
            <a:ext cx="2366889" cy="4079107"/>
            <a:chOff x="618565" y="1389446"/>
            <a:chExt cx="2366889" cy="4079107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7C980AB-9C64-4F97-82FF-5E2FA1BA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5" y="1389446"/>
              <a:ext cx="2366889" cy="407910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61B458-CC32-4CBF-AEB9-277C0C115BE6}"/>
                </a:ext>
              </a:extLst>
            </p:cNvPr>
            <p:cNvSpPr/>
            <p:nvPr/>
          </p:nvSpPr>
          <p:spPr>
            <a:xfrm>
              <a:off x="663390" y="3980328"/>
              <a:ext cx="806824" cy="340659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EF5391-644D-4EE2-94B5-011AF1F17982}"/>
              </a:ext>
            </a:extLst>
          </p:cNvPr>
          <p:cNvGrpSpPr/>
          <p:nvPr/>
        </p:nvGrpSpPr>
        <p:grpSpPr>
          <a:xfrm>
            <a:off x="3044145" y="2725165"/>
            <a:ext cx="3037781" cy="4052253"/>
            <a:chOff x="3959766" y="2438373"/>
            <a:chExt cx="3037781" cy="4052253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97EA952-5B5D-4FF0-8AA6-73EE94CF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766" y="2438373"/>
              <a:ext cx="3037781" cy="405225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447974-BA7D-4DD9-B175-E795A35CF507}"/>
                </a:ext>
              </a:extLst>
            </p:cNvPr>
            <p:cNvSpPr/>
            <p:nvPr/>
          </p:nvSpPr>
          <p:spPr>
            <a:xfrm>
              <a:off x="4078941" y="4643718"/>
              <a:ext cx="887506" cy="106680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상자 16" descr="선택해 보세요">
            <a:extLst>
              <a:ext uri="{FF2B5EF4-FFF2-40B4-BE49-F238E27FC236}">
                <a16:creationId xmlns:a16="http://schemas.microsoft.com/office/drawing/2014/main" id="{CDA62C5F-042C-4210-8D69-2467A8513313}"/>
              </a:ext>
            </a:extLst>
          </p:cNvPr>
          <p:cNvSpPr txBox="1"/>
          <p:nvPr/>
        </p:nvSpPr>
        <p:spPr>
          <a:xfrm>
            <a:off x="5632818" y="5602941"/>
            <a:ext cx="4533158" cy="71212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멤버가 판매자 신청이 되었는지 확인 후 </a:t>
            </a:r>
            <a:endParaRPr lang="en-US" altLang="ko-KR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등록이 되어있지 않은 경우 </a:t>
            </a:r>
            <a:r>
              <a:rPr lang="en-US" altLang="ko-KR" sz="1200" b="1" kern="1400" dirty="0" err="1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memberVO</a:t>
            </a:r>
            <a:r>
              <a:rPr lang="en-US" altLang="ko-KR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session</a:t>
            </a:r>
            <a:r>
              <a:rPr lang="ko-KR" altLang="en-US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발급</a:t>
            </a:r>
            <a:endParaRPr lang="en-US" altLang="ko-KR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등록이 되어있을 경우에만 </a:t>
            </a:r>
            <a:r>
              <a:rPr lang="en-US" altLang="ko-KR" sz="1200" b="1" kern="1400" dirty="0" err="1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marketVO</a:t>
            </a:r>
            <a:r>
              <a:rPr lang="en-US" altLang="ko-KR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session</a:t>
            </a:r>
            <a:r>
              <a:rPr lang="ko-KR" altLang="en-US" sz="12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추가 발급</a:t>
            </a:r>
            <a:endParaRPr lang="ko-KR" altLang="en-US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31EC2108-191B-4417-A6EF-9F4F24ABB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74" y="1389446"/>
            <a:ext cx="5865361" cy="41352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BB71CE-0200-4669-8BD3-324CAA6366EA}"/>
              </a:ext>
            </a:extLst>
          </p:cNvPr>
          <p:cNvSpPr/>
          <p:nvPr/>
        </p:nvSpPr>
        <p:spPr>
          <a:xfrm>
            <a:off x="6296070" y="3493770"/>
            <a:ext cx="2449785" cy="19050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9E66BE-D63B-47DE-8748-566BB57CB47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372856" y="3911749"/>
            <a:ext cx="4743731" cy="561638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5796DF-245C-4469-A07B-665ECACFA30B}"/>
              </a:ext>
            </a:extLst>
          </p:cNvPr>
          <p:cNvCxnSpPr>
            <a:cxnSpLocks/>
            <a:stCxn id="29" idx="1"/>
            <a:endCxn id="12" idx="3"/>
          </p:cNvCxnSpPr>
          <p:nvPr/>
        </p:nvCxnSpPr>
        <p:spPr>
          <a:xfrm flipH="1">
            <a:off x="4050826" y="4474658"/>
            <a:ext cx="2475481" cy="98925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845C9D-40AE-4D32-9303-DBCD6B601887}"/>
              </a:ext>
            </a:extLst>
          </p:cNvPr>
          <p:cNvSpPr/>
          <p:nvPr/>
        </p:nvSpPr>
        <p:spPr>
          <a:xfrm>
            <a:off x="6526307" y="4379408"/>
            <a:ext cx="3140933" cy="19050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17">
            <a:extLst>
              <a:ext uri="{FF2B5EF4-FFF2-40B4-BE49-F238E27FC236}">
                <a16:creationId xmlns:a16="http://schemas.microsoft.com/office/drawing/2014/main" id="{308314E2-949A-478D-8D07-6A39C906ED0B}"/>
              </a:ext>
            </a:extLst>
          </p:cNvPr>
          <p:cNvSpPr txBox="1">
            <a:spLocks/>
          </p:cNvSpPr>
          <p:nvPr/>
        </p:nvSpPr>
        <p:spPr>
          <a:xfrm>
            <a:off x="566032" y="1337724"/>
            <a:ext cx="4956227" cy="374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 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보이는 마이페이지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일반 유저와 판매자를 구별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로그아웃</a:t>
            </a:r>
            <a:r>
              <a:rPr lang="en-US" altLang="ko-KR" dirty="0">
                <a:cs typeface="Segoe UI Light" panose="020B0502040204020203" pitchFamily="34" charset="0"/>
              </a:rPr>
              <a:t>, </a:t>
            </a:r>
            <a:r>
              <a:rPr lang="ko-KR" altLang="en-US" dirty="0">
                <a:cs typeface="Segoe UI Light" panose="020B0502040204020203" pitchFamily="34" charset="0"/>
              </a:rPr>
              <a:t>회원탈퇴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7C980AB-9C64-4F97-82FF-5E2FA1BA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712175"/>
            <a:ext cx="2366889" cy="40791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61B458-CC32-4CBF-AEB9-277C0C115BE6}"/>
              </a:ext>
            </a:extLst>
          </p:cNvPr>
          <p:cNvSpPr/>
          <p:nvPr/>
        </p:nvSpPr>
        <p:spPr>
          <a:xfrm>
            <a:off x="566032" y="4653577"/>
            <a:ext cx="806824" cy="34065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17">
            <a:extLst>
              <a:ext uri="{FF2B5EF4-FFF2-40B4-BE49-F238E27FC236}">
                <a16:creationId xmlns:a16="http://schemas.microsoft.com/office/drawing/2014/main" id="{308314E2-949A-478D-8D07-6A39C906ED0B}"/>
              </a:ext>
            </a:extLst>
          </p:cNvPr>
          <p:cNvSpPr txBox="1">
            <a:spLocks/>
          </p:cNvSpPr>
          <p:nvPr/>
        </p:nvSpPr>
        <p:spPr>
          <a:xfrm>
            <a:off x="566032" y="1337724"/>
            <a:ext cx="4956227" cy="374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로그아웃 및 회원탈퇴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A30EA4-6575-4CBD-BE5B-2EA9BF36017F}"/>
              </a:ext>
            </a:extLst>
          </p:cNvPr>
          <p:cNvSpPr/>
          <p:nvPr/>
        </p:nvSpPr>
        <p:spPr>
          <a:xfrm>
            <a:off x="566032" y="5028028"/>
            <a:ext cx="806824" cy="34065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BCC670-63E8-4318-B842-57D9194982E3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1372856" y="2171442"/>
            <a:ext cx="1798016" cy="2652465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36EE9AC-1DDE-43F1-B7F6-5E05CA82DBEE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1372856" y="4723513"/>
            <a:ext cx="1798017" cy="474845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7B3A9B-2580-46E8-9455-1E5FB336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873" y="3960087"/>
            <a:ext cx="4111492" cy="15268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8E270E-5572-4F22-B631-2EC4F901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872" y="1867283"/>
            <a:ext cx="4389565" cy="608318"/>
          </a:xfrm>
          <a:prstGeom prst="rect">
            <a:avLst/>
          </a:prstGeom>
        </p:spPr>
      </p:pic>
      <p:sp>
        <p:nvSpPr>
          <p:cNvPr id="36" name="텍스트 상자 16" descr="선택해 보세요">
            <a:extLst>
              <a:ext uri="{FF2B5EF4-FFF2-40B4-BE49-F238E27FC236}">
                <a16:creationId xmlns:a16="http://schemas.microsoft.com/office/drawing/2014/main" id="{EBA1E8BB-36D2-4771-BFD5-52BB327F15F4}"/>
              </a:ext>
            </a:extLst>
          </p:cNvPr>
          <p:cNvSpPr txBox="1"/>
          <p:nvPr/>
        </p:nvSpPr>
        <p:spPr>
          <a:xfrm>
            <a:off x="3275908" y="2560478"/>
            <a:ext cx="5875711" cy="60831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삭제 시키는 것이 아니라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deleteAt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값에 삭제한 시간의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값을 넣어 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멤버의 아이디를 복구 시키거나 데이터를 쌓기 위해 필요하다 판단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텍스트 상자 16" descr="선택해 보세요">
            <a:extLst>
              <a:ext uri="{FF2B5EF4-FFF2-40B4-BE49-F238E27FC236}">
                <a16:creationId xmlns:a16="http://schemas.microsoft.com/office/drawing/2014/main" id="{8DB963F1-01F7-42B0-BEC0-6348AA2C0B08}"/>
              </a:ext>
            </a:extLst>
          </p:cNvPr>
          <p:cNvSpPr txBox="1"/>
          <p:nvPr/>
        </p:nvSpPr>
        <p:spPr>
          <a:xfrm>
            <a:off x="7398326" y="3960087"/>
            <a:ext cx="3535681" cy="60831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로그아웃 시 마켓의 오픈을 종료하고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memberVO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세션을 초기화 시킴</a:t>
            </a:r>
          </a:p>
        </p:txBody>
      </p:sp>
    </p:spTree>
    <p:extLst>
      <p:ext uri="{BB962C8B-B14F-4D97-AF65-F5344CB8AC3E}">
        <p14:creationId xmlns:p14="http://schemas.microsoft.com/office/powerpoint/2010/main" val="14773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회원정보 수정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D170FE4-7330-4BB1-8B90-155B1601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3" y="1584960"/>
            <a:ext cx="3572911" cy="4165600"/>
          </a:xfrm>
          <a:prstGeom prst="rect">
            <a:avLst/>
          </a:prstGeom>
        </p:spPr>
      </p:pic>
      <p:pic>
        <p:nvPicPr>
          <p:cNvPr id="7" name="그림 6" descr="노트북, 화면이(가) 표시된 사진&#10;&#10;자동 생성된 설명">
            <a:extLst>
              <a:ext uri="{FF2B5EF4-FFF2-40B4-BE49-F238E27FC236}">
                <a16:creationId xmlns:a16="http://schemas.microsoft.com/office/drawing/2014/main" id="{55D547B8-7AAE-41AF-BD7A-404272C2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553" y="1584961"/>
            <a:ext cx="3919747" cy="16452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61B458-CC32-4CBF-AEB9-277C0C115BE6}"/>
              </a:ext>
            </a:extLst>
          </p:cNvPr>
          <p:cNvSpPr/>
          <p:nvPr/>
        </p:nvSpPr>
        <p:spPr>
          <a:xfrm>
            <a:off x="4822986" y="2197747"/>
            <a:ext cx="3413026" cy="29346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상자 16" descr="선택해 보세요">
            <a:extLst>
              <a:ext uri="{FF2B5EF4-FFF2-40B4-BE49-F238E27FC236}">
                <a16:creationId xmlns:a16="http://schemas.microsoft.com/office/drawing/2014/main" id="{CDA62C5F-042C-4210-8D69-2467A8513313}"/>
              </a:ext>
            </a:extLst>
          </p:cNvPr>
          <p:cNvSpPr txBox="1"/>
          <p:nvPr/>
        </p:nvSpPr>
        <p:spPr>
          <a:xfrm>
            <a:off x="6867660" y="2530731"/>
            <a:ext cx="3804150" cy="329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등록되어 있는 세션 값을 이용해서 업데이트 페이지에 내용 출력</a:t>
            </a:r>
            <a:endParaRPr lang="en-US" altLang="ko-KR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" name="그림 19" descr="스크린샷, 노트북, 모니터, 화면이(가) 표시된 사진&#10;&#10;자동 생성된 설명">
            <a:extLst>
              <a:ext uri="{FF2B5EF4-FFF2-40B4-BE49-F238E27FC236}">
                <a16:creationId xmlns:a16="http://schemas.microsoft.com/office/drawing/2014/main" id="{BC373F1A-BDBA-4CD2-BB14-BCD4A56A8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299" y="3506290"/>
            <a:ext cx="5157561" cy="224426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9E66BE-D63B-47DE-8748-566BB57CB47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034790" y="2344482"/>
            <a:ext cx="788196" cy="246318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50D30-C88B-4C6F-8E75-BE5EF137BD2D}"/>
              </a:ext>
            </a:extLst>
          </p:cNvPr>
          <p:cNvSpPr/>
          <p:nvPr/>
        </p:nvSpPr>
        <p:spPr>
          <a:xfrm>
            <a:off x="6256020" y="4305300"/>
            <a:ext cx="2785110" cy="373379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상자 16" descr="선택해 보세요">
            <a:extLst>
              <a:ext uri="{FF2B5EF4-FFF2-40B4-BE49-F238E27FC236}">
                <a16:creationId xmlns:a16="http://schemas.microsoft.com/office/drawing/2014/main" id="{A68055A2-C231-41A5-AE2E-290F35D939A4}"/>
              </a:ext>
            </a:extLst>
          </p:cNvPr>
          <p:cNvSpPr txBox="1"/>
          <p:nvPr/>
        </p:nvSpPr>
        <p:spPr>
          <a:xfrm>
            <a:off x="8576489" y="4719641"/>
            <a:ext cx="2883991" cy="103091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갱신된 멤버 값을 세션에 적용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BF8BB7-46E5-437B-B307-CAB8FB5C726B}"/>
              </a:ext>
            </a:extLst>
          </p:cNvPr>
          <p:cNvSpPr/>
          <p:nvPr/>
        </p:nvSpPr>
        <p:spPr>
          <a:xfrm>
            <a:off x="773430" y="5372100"/>
            <a:ext cx="3097530" cy="209550"/>
          </a:xfrm>
          <a:prstGeom prst="rect">
            <a:avLst/>
          </a:prstGeom>
          <a:noFill/>
          <a:ln w="28575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584731-531E-445C-88EA-DAFE0F65C946}"/>
              </a:ext>
            </a:extLst>
          </p:cNvPr>
          <p:cNvCxnSpPr>
            <a:stCxn id="28" idx="3"/>
          </p:cNvCxnSpPr>
          <p:nvPr/>
        </p:nvCxnSpPr>
        <p:spPr>
          <a:xfrm flipV="1">
            <a:off x="3870960" y="4015740"/>
            <a:ext cx="2141220" cy="1461135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16" descr="선택해 보세요">
            <a:extLst>
              <a:ext uri="{FF2B5EF4-FFF2-40B4-BE49-F238E27FC236}">
                <a16:creationId xmlns:a16="http://schemas.microsoft.com/office/drawing/2014/main" id="{5EF8C929-3CB1-4839-9E26-F1865D0AF9E5}"/>
              </a:ext>
            </a:extLst>
          </p:cNvPr>
          <p:cNvSpPr txBox="1"/>
          <p:nvPr/>
        </p:nvSpPr>
        <p:spPr>
          <a:xfrm>
            <a:off x="3264990" y="5042852"/>
            <a:ext cx="744243" cy="24288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endParaRPr lang="ko-KR" altLang="en-US" sz="12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6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후기 쓰기</a:t>
            </a:r>
            <a:r>
              <a:rPr lang="en-US" altLang="ko-KR" dirty="0">
                <a:cs typeface="Segoe UI Light" panose="020B0502040204020203" pitchFamily="34" charset="0"/>
              </a:rPr>
              <a:t>, </a:t>
            </a:r>
            <a:r>
              <a:rPr lang="ko-KR" altLang="en-US" dirty="0">
                <a:cs typeface="Segoe UI Light" panose="020B0502040204020203" pitchFamily="34" charset="0"/>
              </a:rPr>
              <a:t>수정</a:t>
            </a:r>
          </a:p>
        </p:txBody>
      </p:sp>
      <p:sp>
        <p:nvSpPr>
          <p:cNvPr id="25" name="내용 개체 틀 17">
            <a:extLst>
              <a:ext uri="{FF2B5EF4-FFF2-40B4-BE49-F238E27FC236}">
                <a16:creationId xmlns:a16="http://schemas.microsoft.com/office/drawing/2014/main" id="{54CE98EA-91B9-4E18-823C-7DB7D4A412E7}"/>
              </a:ext>
            </a:extLst>
          </p:cNvPr>
          <p:cNvSpPr txBox="1">
            <a:spLocks/>
          </p:cNvSpPr>
          <p:nvPr/>
        </p:nvSpPr>
        <p:spPr>
          <a:xfrm>
            <a:off x="570820" y="1351120"/>
            <a:ext cx="7613956" cy="41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구매를 실시한 가게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메뉴에 대한 정보를 읽어와 출력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등록한 정보를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등록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14425F-DA58-4D3F-B3CA-8E3BE3C2CAE5}"/>
              </a:ext>
            </a:extLst>
          </p:cNvPr>
          <p:cNvGrpSpPr/>
          <p:nvPr/>
        </p:nvGrpSpPr>
        <p:grpSpPr>
          <a:xfrm>
            <a:off x="521207" y="1804058"/>
            <a:ext cx="6726381" cy="2002335"/>
            <a:chOff x="521207" y="1916182"/>
            <a:chExt cx="6726381" cy="20023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72B3123-5F33-4519-ACA3-11BA9A5443D5}"/>
                </a:ext>
              </a:extLst>
            </p:cNvPr>
            <p:cNvGrpSpPr/>
            <p:nvPr/>
          </p:nvGrpSpPr>
          <p:grpSpPr>
            <a:xfrm>
              <a:off x="521207" y="1916182"/>
              <a:ext cx="6726381" cy="2002335"/>
              <a:chOff x="521207" y="1916182"/>
              <a:chExt cx="6726381" cy="2002335"/>
            </a:xfrm>
          </p:grpSpPr>
          <p:pic>
            <p:nvPicPr>
              <p:cNvPr id="18" name="그림 4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83E5D93D-192B-4735-8BD9-1C6F3C1A6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207" y="1916182"/>
                <a:ext cx="6726381" cy="2002335"/>
              </a:xfrm>
              <a:prstGeom prst="rect">
                <a:avLst/>
              </a:prstGeom>
            </p:spPr>
          </p:pic>
          <p:pic>
            <p:nvPicPr>
              <p:cNvPr id="19" name="그림 12">
                <a:extLst>
                  <a:ext uri="{FF2B5EF4-FFF2-40B4-BE49-F238E27FC236}">
                    <a16:creationId xmlns:a16="http://schemas.microsoft.com/office/drawing/2014/main" id="{ABC5F979-A56A-4C83-9400-3A367C41D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100" y="3074716"/>
                <a:ext cx="6460053" cy="843801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A42DEF-5A0E-4D40-87AB-4A4E2A210DAD}"/>
                </a:ext>
              </a:extLst>
            </p:cNvPr>
            <p:cNvSpPr/>
            <p:nvPr/>
          </p:nvSpPr>
          <p:spPr>
            <a:xfrm>
              <a:off x="6381750" y="2651760"/>
              <a:ext cx="544830" cy="15240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EDAF06-B65B-4A04-AF83-C6DE2DF67F8E}"/>
                </a:ext>
              </a:extLst>
            </p:cNvPr>
            <p:cNvSpPr/>
            <p:nvPr/>
          </p:nvSpPr>
          <p:spPr>
            <a:xfrm>
              <a:off x="6381750" y="3429000"/>
              <a:ext cx="544830" cy="14859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B556231-ED97-4B99-8979-90961951F8E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926580" y="2615836"/>
            <a:ext cx="1596865" cy="0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A76AA6-56AA-4D04-A9E2-D722890F266F}"/>
              </a:ext>
            </a:extLst>
          </p:cNvPr>
          <p:cNvGrpSpPr/>
          <p:nvPr/>
        </p:nvGrpSpPr>
        <p:grpSpPr>
          <a:xfrm>
            <a:off x="8523445" y="1916182"/>
            <a:ext cx="3045293" cy="2982286"/>
            <a:chOff x="7556196" y="1932614"/>
            <a:chExt cx="4064984" cy="39808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88451A-F3E6-423D-8059-9431BC04F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6196" y="1932614"/>
              <a:ext cx="4064984" cy="398088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2B33CE-8217-4171-BF6A-F18A42F6C127}"/>
                </a:ext>
              </a:extLst>
            </p:cNvPr>
            <p:cNvSpPr/>
            <p:nvPr/>
          </p:nvSpPr>
          <p:spPr>
            <a:xfrm>
              <a:off x="9588688" y="5347447"/>
              <a:ext cx="1007594" cy="228600"/>
            </a:xfrm>
            <a:prstGeom prst="rect">
              <a:avLst/>
            </a:prstGeom>
            <a:noFill/>
            <a:ln w="28575">
              <a:solidFill>
                <a:srgbClr val="DD4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A2CAB6A-40F7-4F7E-81A5-B9E80DF8DCEC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0423513" y="4645669"/>
            <a:ext cx="0" cy="359374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1E7F512-3A50-417F-B597-EE35C19ACA31}"/>
              </a:ext>
            </a:extLst>
          </p:cNvPr>
          <p:cNvGrpSpPr/>
          <p:nvPr/>
        </p:nvGrpSpPr>
        <p:grpSpPr>
          <a:xfrm>
            <a:off x="8618408" y="5005043"/>
            <a:ext cx="2950330" cy="1090956"/>
            <a:chOff x="3884397" y="4398318"/>
            <a:chExt cx="3356991" cy="138340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6EE88C-DC5B-4326-8C77-37A4B939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0377" y="4398318"/>
              <a:ext cx="3291011" cy="972741"/>
            </a:xfrm>
            <a:prstGeom prst="rect">
              <a:avLst/>
            </a:prstGeom>
          </p:spPr>
        </p:pic>
        <p:sp>
          <p:nvSpPr>
            <p:cNvPr id="35" name="내용 개체 틀 17">
              <a:extLst>
                <a:ext uri="{FF2B5EF4-FFF2-40B4-BE49-F238E27FC236}">
                  <a16:creationId xmlns:a16="http://schemas.microsoft.com/office/drawing/2014/main" id="{5CDA1C68-12B9-4C37-BE5D-B8AB93BD86BD}"/>
                </a:ext>
              </a:extLst>
            </p:cNvPr>
            <p:cNvSpPr txBox="1">
              <a:spLocks/>
            </p:cNvSpPr>
            <p:nvPr/>
          </p:nvSpPr>
          <p:spPr>
            <a:xfrm>
              <a:off x="3884397" y="5371059"/>
              <a:ext cx="3291011" cy="4106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등록 성공 시 알림 창으로 알려줌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CEF2A34-93BA-45D2-8303-783C9F9D3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236" y="3953040"/>
            <a:ext cx="2892339" cy="2687947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7D5E30-C67E-4B4C-B3DF-2C2ED25446C0}"/>
              </a:ext>
            </a:extLst>
          </p:cNvPr>
          <p:cNvCxnSpPr>
            <a:cxnSpLocks/>
          </p:cNvCxnSpPr>
          <p:nvPr/>
        </p:nvCxnSpPr>
        <p:spPr>
          <a:xfrm flipH="1">
            <a:off x="4919472" y="3465466"/>
            <a:ext cx="1734694" cy="82002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16" descr="선택해 보세요">
            <a:extLst>
              <a:ext uri="{FF2B5EF4-FFF2-40B4-BE49-F238E27FC236}">
                <a16:creationId xmlns:a16="http://schemas.microsoft.com/office/drawing/2014/main" id="{96A0C6D9-A6AB-4775-87AB-C3F10911A0A5}"/>
              </a:ext>
            </a:extLst>
          </p:cNvPr>
          <p:cNvSpPr txBox="1"/>
          <p:nvPr/>
        </p:nvSpPr>
        <p:spPr>
          <a:xfrm>
            <a:off x="8417099" y="3517238"/>
            <a:ext cx="220980" cy="47982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000" b="1" kern="1400" dirty="0"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후기작성 시 후기수정 버튼으로 변경</a:t>
            </a:r>
            <a:endParaRPr lang="en-US" altLang="ko-KR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algn="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en-US" altLang="ko-KR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 당 </a:t>
            </a:r>
            <a:r>
              <a:rPr lang="en-US" altLang="ko-KR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400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후기만 작성 가능하게 함</a:t>
            </a:r>
            <a:endParaRPr lang="ko-KR" altLang="en-US" sz="1000" b="1" kern="1400" dirty="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{5A17E147-405C-4A15-B895-E68D91C7D987}tf10001108</Template>
  <TotalTime>0</TotalTime>
  <Words>1278</Words>
  <Application>Microsoft Office PowerPoint</Application>
  <PresentationFormat>와이드스크린</PresentationFormat>
  <Paragraphs>287</Paragraphs>
  <Slides>40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WelcomeDoc</vt:lpstr>
      <vt:lpstr>FoodMarket</vt:lpstr>
      <vt:lpstr>로그인</vt:lpstr>
      <vt:lpstr>ID &amp; PWD 찾기</vt:lpstr>
      <vt:lpstr>이메일 API (ID &amp; PWD 찾기)</vt:lpstr>
      <vt:lpstr>이메일 API (ID &amp; PWD 찾기)</vt:lpstr>
      <vt:lpstr>마이 페이지</vt:lpstr>
      <vt:lpstr>로그아웃, 회원탈퇴</vt:lpstr>
      <vt:lpstr>회원정보 수정</vt:lpstr>
      <vt:lpstr>후기 쓰기, 수정</vt:lpstr>
      <vt:lpstr>나의 후기</vt:lpstr>
      <vt:lpstr>마켓 등록, 수정</vt:lpstr>
      <vt:lpstr>파일 업로드</vt:lpstr>
      <vt:lpstr>마켓 탈퇴</vt:lpstr>
      <vt:lpstr>마켓 메뉴 리스트</vt:lpstr>
      <vt:lpstr>마켓 리뷰 목록</vt:lpstr>
      <vt:lpstr>답글 작성, 수정</vt:lpstr>
      <vt:lpstr>마켓 리스트</vt:lpstr>
      <vt:lpstr>페이징</vt:lpstr>
      <vt:lpstr>마켓 선택 페이지</vt:lpstr>
      <vt:lpstr>마켓 선택 페이지</vt:lpstr>
      <vt:lpstr>마켓선택 페이지</vt:lpstr>
      <vt:lpstr>메뉴선택 페이지</vt:lpstr>
      <vt:lpstr>Interceptor</vt:lpstr>
      <vt:lpstr>카카오 로그인 API 를 활용한 회원가입</vt:lpstr>
      <vt:lpstr>카카오 로그인 API 를 활용한 회원가입</vt:lpstr>
      <vt:lpstr>카카오 로그인 API 를 활용한 회원가입</vt:lpstr>
      <vt:lpstr>주소 API</vt:lpstr>
      <vt:lpstr>주소 API</vt:lpstr>
      <vt:lpstr>인덱스 페이지</vt:lpstr>
      <vt:lpstr>인덱스 페이지</vt:lpstr>
      <vt:lpstr>인덱스 페이지</vt:lpstr>
      <vt:lpstr>인덱스 페이지</vt:lpstr>
      <vt:lpstr>인덱스 페이지</vt:lpstr>
      <vt:lpstr>메뉴 추가</vt:lpstr>
      <vt:lpstr>메뉴 추가</vt:lpstr>
      <vt:lpstr>메뉴 추가</vt:lpstr>
      <vt:lpstr>주문 및 확인</vt:lpstr>
      <vt:lpstr>주문 및 확인</vt:lpstr>
      <vt:lpstr>마켓 주문 리스트</vt:lpstr>
      <vt:lpstr>마켓 주문 리스트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FoodMarket</dc:title>
  <dc:creator/>
  <cp:keywords/>
  <cp:lastModifiedBy/>
  <cp:revision>1738</cp:revision>
  <dcterms:created xsi:type="dcterms:W3CDTF">2020-05-29T11:36:42Z</dcterms:created>
  <dcterms:modified xsi:type="dcterms:W3CDTF">2020-06-01T00:23:08Z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